
<file path=[Content_Types].xml><?xml version="1.0" encoding="utf-8"?>
<Types xmlns="http://schemas.openxmlformats.org/package/2006/content-types">
  <Override PartName="/ppt/slideMasters/slideMaster3.xml" ContentType="application/vnd.openxmlformats-officedocument.presentationml.slideMaster+xml"/>
  <Override PartName="/ppt/tags/tag8.xml" ContentType="application/vnd.openxmlformats-officedocument.presentationml.tags+xml"/>
  <Override PartName="/ppt/slideLayouts/slideLayout39.xml" ContentType="application/vnd.openxmlformats-officedocument.presentationml.slideLayout+xml"/>
  <Override PartName="/ppt/theme/theme5.xml" ContentType="application/vnd.openxmlformats-officedocument.them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ags/tag4.xml" ContentType="application/vnd.openxmlformats-officedocument.presentationml.tags+xml"/>
  <Override PartName="/ppt/slideLayouts/slideLayout46.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tags/tag16.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ags/tag7.xml" ContentType="application/vnd.openxmlformats-officedocument.presentationml.tags+xml"/>
  <Default Extension="bin" ContentType="application/vnd.openxmlformats-officedocument.oleObject"/>
  <Default Extension="png" ContentType="image/png"/>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tags/tag5.xml" ContentType="application/vnd.openxmlformats-officedocument.presentationml.tags+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tags/tag3.xml" ContentType="application/vnd.openxmlformats-officedocument.presentationml.tags+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tags/tag17.xml" ContentType="application/vnd.openxmlformats-officedocument.presentationml.tags+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tags/tag15.xml" ContentType="application/vnd.openxmlformats-officedocument.presentationml.tags+xml"/>
  <Override PartName="/ppt/tags/tag24.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tags/tag2.xml" ContentType="application/vnd.openxmlformats-officedocument.presentationml.tags+xml"/>
  <Override PartName="/ppt/slideLayouts/slideLayout44.xml" ContentType="application/vnd.openxmlformats-officedocument.presentationml.slideLayout+xml"/>
  <Default Extension="wmf" ContentType="image/x-wmf"/>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slideLayouts/slideLayout4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4" r:id="rId1"/>
    <p:sldMasterId id="2147484106" r:id="rId2"/>
    <p:sldMasterId id="2147484168" r:id="rId3"/>
    <p:sldMasterId id="2147484180" r:id="rId4"/>
    <p:sldMasterId id="2147484557" r:id="rId5"/>
  </p:sldMasterIdLst>
  <p:handoutMasterIdLst>
    <p:handoutMasterId r:id="rId20"/>
  </p:handoutMasterIdLst>
  <p:sldIdLst>
    <p:sldId id="274" r:id="rId6"/>
    <p:sldId id="262" r:id="rId7"/>
    <p:sldId id="275" r:id="rId8"/>
    <p:sldId id="263" r:id="rId9"/>
    <p:sldId id="265" r:id="rId10"/>
    <p:sldId id="264" r:id="rId11"/>
    <p:sldId id="267" r:id="rId12"/>
    <p:sldId id="268" r:id="rId13"/>
    <p:sldId id="269" r:id="rId14"/>
    <p:sldId id="270" r:id="rId15"/>
    <p:sldId id="271" r:id="rId16"/>
    <p:sldId id="272" r:id="rId17"/>
    <p:sldId id="276" r:id="rId18"/>
    <p:sldId id="273" r:id="rId19"/>
  </p:sldIdLst>
  <p:sldSz cx="9144000" cy="6858000" type="screen4x3"/>
  <p:notesSz cx="6805613" cy="9939338"/>
  <p:defaultTextStyle>
    <a:defPPr>
      <a:defRPr lang="th-TH"/>
    </a:defPPr>
    <a:lvl1pPr algn="l" rtl="0" fontAlgn="base">
      <a:spcBef>
        <a:spcPct val="0"/>
      </a:spcBef>
      <a:spcAft>
        <a:spcPct val="0"/>
      </a:spcAft>
      <a:defRPr kern="1200">
        <a:solidFill>
          <a:schemeClr val="tx1"/>
        </a:solidFill>
        <a:latin typeface="Verdana" pitchFamily="34" charset="0"/>
        <a:ea typeface="+mn-ea"/>
        <a:cs typeface="Angsana New" pitchFamily="18" charset="-34"/>
      </a:defRPr>
    </a:lvl1pPr>
    <a:lvl2pPr marL="457200" algn="l" rtl="0" fontAlgn="base">
      <a:spcBef>
        <a:spcPct val="0"/>
      </a:spcBef>
      <a:spcAft>
        <a:spcPct val="0"/>
      </a:spcAft>
      <a:defRPr kern="1200">
        <a:solidFill>
          <a:schemeClr val="tx1"/>
        </a:solidFill>
        <a:latin typeface="Verdana" pitchFamily="34" charset="0"/>
        <a:ea typeface="+mn-ea"/>
        <a:cs typeface="Angsana New" pitchFamily="18" charset="-34"/>
      </a:defRPr>
    </a:lvl2pPr>
    <a:lvl3pPr marL="914400" algn="l" rtl="0" fontAlgn="base">
      <a:spcBef>
        <a:spcPct val="0"/>
      </a:spcBef>
      <a:spcAft>
        <a:spcPct val="0"/>
      </a:spcAft>
      <a:defRPr kern="1200">
        <a:solidFill>
          <a:schemeClr val="tx1"/>
        </a:solidFill>
        <a:latin typeface="Verdana" pitchFamily="34" charset="0"/>
        <a:ea typeface="+mn-ea"/>
        <a:cs typeface="Angsana New" pitchFamily="18" charset="-34"/>
      </a:defRPr>
    </a:lvl3pPr>
    <a:lvl4pPr marL="1371600" algn="l" rtl="0" fontAlgn="base">
      <a:spcBef>
        <a:spcPct val="0"/>
      </a:spcBef>
      <a:spcAft>
        <a:spcPct val="0"/>
      </a:spcAft>
      <a:defRPr kern="1200">
        <a:solidFill>
          <a:schemeClr val="tx1"/>
        </a:solidFill>
        <a:latin typeface="Verdana" pitchFamily="34" charset="0"/>
        <a:ea typeface="+mn-ea"/>
        <a:cs typeface="Angsana New" pitchFamily="18" charset="-34"/>
      </a:defRPr>
    </a:lvl4pPr>
    <a:lvl5pPr marL="1828800" algn="l" rtl="0" fontAlgn="base">
      <a:spcBef>
        <a:spcPct val="0"/>
      </a:spcBef>
      <a:spcAft>
        <a:spcPct val="0"/>
      </a:spcAft>
      <a:defRPr kern="1200">
        <a:solidFill>
          <a:schemeClr val="tx1"/>
        </a:solidFill>
        <a:latin typeface="Verdana" pitchFamily="34" charset="0"/>
        <a:ea typeface="+mn-ea"/>
        <a:cs typeface="Angsana New" pitchFamily="18" charset="-34"/>
      </a:defRPr>
    </a:lvl5pPr>
    <a:lvl6pPr marL="2286000" algn="l" defTabSz="914400" rtl="0" eaLnBrk="1" latinLnBrk="0" hangingPunct="1">
      <a:defRPr kern="1200">
        <a:solidFill>
          <a:schemeClr val="tx1"/>
        </a:solidFill>
        <a:latin typeface="Verdana" pitchFamily="34" charset="0"/>
        <a:ea typeface="+mn-ea"/>
        <a:cs typeface="Angsana New" pitchFamily="18" charset="-34"/>
      </a:defRPr>
    </a:lvl6pPr>
    <a:lvl7pPr marL="2743200" algn="l" defTabSz="914400" rtl="0" eaLnBrk="1" latinLnBrk="0" hangingPunct="1">
      <a:defRPr kern="1200">
        <a:solidFill>
          <a:schemeClr val="tx1"/>
        </a:solidFill>
        <a:latin typeface="Verdana" pitchFamily="34" charset="0"/>
        <a:ea typeface="+mn-ea"/>
        <a:cs typeface="Angsana New" pitchFamily="18" charset="-34"/>
      </a:defRPr>
    </a:lvl7pPr>
    <a:lvl8pPr marL="3200400" algn="l" defTabSz="914400" rtl="0" eaLnBrk="1" latinLnBrk="0" hangingPunct="1">
      <a:defRPr kern="1200">
        <a:solidFill>
          <a:schemeClr val="tx1"/>
        </a:solidFill>
        <a:latin typeface="Verdana" pitchFamily="34" charset="0"/>
        <a:ea typeface="+mn-ea"/>
        <a:cs typeface="Angsana New" pitchFamily="18" charset="-34"/>
      </a:defRPr>
    </a:lvl8pPr>
    <a:lvl9pPr marL="3657600" algn="l" defTabSz="914400" rtl="0" eaLnBrk="1" latinLnBrk="0" hangingPunct="1">
      <a:defRPr kern="1200">
        <a:solidFill>
          <a:schemeClr val="tx1"/>
        </a:solidFill>
        <a:latin typeface="Verdana" pitchFamily="34" charset="0"/>
        <a:ea typeface="+mn-ea"/>
        <a:cs typeface="Angsana New" pitchFamily="18" charset="-34"/>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0000"/>
    <a:srgbClr val="0000FF"/>
    <a:srgbClr val="FFFF99"/>
    <a:srgbClr val="FF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97" autoAdjust="0"/>
  </p:normalViewPr>
  <p:slideViewPr>
    <p:cSldViewPr>
      <p:cViewPr varScale="1">
        <p:scale>
          <a:sx n="86" d="100"/>
          <a:sy n="86" d="100"/>
        </p:scale>
        <p:origin x="-1092" y="-90"/>
      </p:cViewPr>
      <p:guideLst>
        <p:guide orient="horz" pos="2160"/>
        <p:guide pos="2880"/>
      </p:guideLst>
    </p:cSldViewPr>
  </p:slideViewPr>
  <p:outlineViewPr>
    <p:cViewPr>
      <p:scale>
        <a:sx n="33" d="100"/>
        <a:sy n="33" d="100"/>
      </p:scale>
      <p:origin x="0" y="37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443433D7-93EB-49E1-9C4A-B475F4141CAD}" type="datetimeFigureOut">
              <a:rPr lang="en-US" smtClean="0"/>
              <a:pPr/>
              <a:t>2/3/2012</a:t>
            </a:fld>
            <a:endParaRPr lang="en-US"/>
          </a:p>
        </p:txBody>
      </p:sp>
      <p:sp>
        <p:nvSpPr>
          <p:cNvPr id="4" name="Footer Placeholder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004BB454-1963-4055-BA1C-EAA6E4EAC07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8" Type="http://schemas.openxmlformats.org/officeDocument/2006/relationships/tags" Target="../tags/tag14.xml"/><Relationship Id="rId13" Type="http://schemas.openxmlformats.org/officeDocument/2006/relationships/image" Target="../media/image6.jpeg"/><Relationship Id="rId3" Type="http://schemas.openxmlformats.org/officeDocument/2006/relationships/tags" Target="../tags/tag9.xml"/><Relationship Id="rId7" Type="http://schemas.openxmlformats.org/officeDocument/2006/relationships/tags" Target="../tags/tag13.xml"/><Relationship Id="rId12" Type="http://schemas.openxmlformats.org/officeDocument/2006/relationships/image" Target="../media/image5.jpeg"/><Relationship Id="rId2" Type="http://schemas.openxmlformats.org/officeDocument/2006/relationships/tags" Target="../tags/tag8.xml"/><Relationship Id="rId1" Type="http://schemas.openxmlformats.org/officeDocument/2006/relationships/vmlDrawing" Target="../drawings/vmlDrawing2.vml"/><Relationship Id="rId6" Type="http://schemas.openxmlformats.org/officeDocument/2006/relationships/tags" Target="../tags/tag12.xml"/><Relationship Id="rId11" Type="http://schemas.openxmlformats.org/officeDocument/2006/relationships/oleObject" Target="../embeddings/oleObject2.bin"/><Relationship Id="rId5" Type="http://schemas.openxmlformats.org/officeDocument/2006/relationships/tags" Target="../tags/tag11.xml"/><Relationship Id="rId10" Type="http://schemas.openxmlformats.org/officeDocument/2006/relationships/slideMaster" Target="../slideMasters/slideMaster3.xml"/><Relationship Id="rId4" Type="http://schemas.openxmlformats.org/officeDocument/2006/relationships/tags" Target="../tags/tag10.xml"/><Relationship Id="rId9" Type="http://schemas.openxmlformats.org/officeDocument/2006/relationships/tags" Target="../tags/tag15.xml"/><Relationship Id="rId14" Type="http://schemas.openxmlformats.org/officeDocument/2006/relationships/image" Target="../media/image7.png"/></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6.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7.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8.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9.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0.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2.xml"/></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3.xml"/></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4.xml"/></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2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IE"/>
          </a:p>
        </p:txBody>
      </p:sp>
      <p:sp>
        <p:nvSpPr>
          <p:cNvPr id="4" name="Rectangle 4"/>
          <p:cNvSpPr>
            <a:spLocks noGrp="1" noChangeArrowheads="1"/>
          </p:cNvSpPr>
          <p:nvPr>
            <p:ph type="dt" sz="half" idx="10"/>
          </p:nvPr>
        </p:nvSpPr>
        <p:spPr/>
        <p:txBody>
          <a:bodyPr/>
          <a:lstStyle>
            <a:lvl1pPr>
              <a:defRPr/>
            </a:lvl1pPr>
          </a:lstStyle>
          <a:p>
            <a:pPr>
              <a:defRPr/>
            </a:pPr>
            <a:endParaRPr lang="th-TH"/>
          </a:p>
        </p:txBody>
      </p:sp>
      <p:sp>
        <p:nvSpPr>
          <p:cNvPr id="5" name="Rectangle 5"/>
          <p:cNvSpPr>
            <a:spLocks noGrp="1" noChangeArrowheads="1"/>
          </p:cNvSpPr>
          <p:nvPr>
            <p:ph type="ftr" sz="quarter" idx="11"/>
          </p:nvPr>
        </p:nvSpPr>
        <p:spPr/>
        <p:txBody>
          <a:bodyPr/>
          <a:lstStyle>
            <a:lvl1pPr algn="ctr">
              <a:defRPr sz="1400"/>
            </a:lvl1pPr>
          </a:lstStyle>
          <a:p>
            <a:pPr>
              <a:defRPr/>
            </a:pPr>
            <a:endParaRPr lang="th-TH"/>
          </a:p>
        </p:txBody>
      </p:sp>
      <p:sp>
        <p:nvSpPr>
          <p:cNvPr id="6" name="Rectangle 6"/>
          <p:cNvSpPr>
            <a:spLocks noGrp="1" noChangeArrowheads="1"/>
          </p:cNvSpPr>
          <p:nvPr>
            <p:ph type="sldNum" sz="quarter" idx="12"/>
          </p:nvPr>
        </p:nvSpPr>
        <p:spPr/>
        <p:txBody>
          <a:bodyPr/>
          <a:lstStyle>
            <a:lvl1pPr>
              <a:defRPr/>
            </a:lvl1pPr>
          </a:lstStyle>
          <a:p>
            <a:pPr>
              <a:defRPr/>
            </a:pPr>
            <a:r>
              <a:rPr lang="th-TH"/>
              <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Rectangle 4"/>
          <p:cNvSpPr>
            <a:spLocks noGrp="1" noChangeArrowheads="1"/>
          </p:cNvSpPr>
          <p:nvPr>
            <p:ph type="dt" sz="half" idx="10"/>
          </p:nvPr>
        </p:nvSpPr>
        <p:spPr/>
        <p:txBody>
          <a:bodyPr/>
          <a:lstStyle>
            <a:lvl1pPr>
              <a:defRPr/>
            </a:lvl1pPr>
          </a:lstStyle>
          <a:p>
            <a:pPr>
              <a:defRPr/>
            </a:pPr>
            <a:r>
              <a:rPr lang="en-US"/>
              <a:t>www.themegallery.com</a:t>
            </a:r>
          </a:p>
        </p:txBody>
      </p:sp>
      <p:sp>
        <p:nvSpPr>
          <p:cNvPr id="5" name="Rectangle 5"/>
          <p:cNvSpPr>
            <a:spLocks noGrp="1" noChangeArrowheads="1"/>
          </p:cNvSpPr>
          <p:nvPr>
            <p:ph type="ftr" sz="quarter" idx="11"/>
          </p:nvPr>
        </p:nvSpPr>
        <p:spPr/>
        <p:txBody>
          <a:bodyPr/>
          <a:lstStyle>
            <a:lvl1pPr algn="ctr">
              <a:defRPr sz="1400"/>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36F2F522-F5B3-456F-A85C-2DD5622D5F9A}" type="slidenum">
              <a:rPr lang="en-US"/>
              <a:pPr>
                <a:defRPr/>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Rectangle 4"/>
          <p:cNvSpPr>
            <a:spLocks noGrp="1" noChangeArrowheads="1"/>
          </p:cNvSpPr>
          <p:nvPr>
            <p:ph type="dt" sz="half" idx="10"/>
          </p:nvPr>
        </p:nvSpPr>
        <p:spPr/>
        <p:txBody>
          <a:bodyPr/>
          <a:lstStyle>
            <a:lvl1pPr>
              <a:defRPr/>
            </a:lvl1pPr>
          </a:lstStyle>
          <a:p>
            <a:pPr>
              <a:defRPr/>
            </a:pPr>
            <a:r>
              <a:rPr lang="en-US"/>
              <a:t>www.themegallery.com</a:t>
            </a:r>
          </a:p>
        </p:txBody>
      </p:sp>
      <p:sp>
        <p:nvSpPr>
          <p:cNvPr id="5" name="Rectangle 5"/>
          <p:cNvSpPr>
            <a:spLocks noGrp="1" noChangeArrowheads="1"/>
          </p:cNvSpPr>
          <p:nvPr>
            <p:ph type="ftr" sz="quarter" idx="11"/>
          </p:nvPr>
        </p:nvSpPr>
        <p:spPr/>
        <p:txBody>
          <a:bodyPr/>
          <a:lstStyle>
            <a:lvl1pPr algn="ctr">
              <a:defRPr sz="1400"/>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09FFF5DD-99C7-4184-A177-237EBA52D6DF}" type="slidenum">
              <a:rPr lang="en-US"/>
              <a:pPr>
                <a:defRPr/>
              </a:pPr>
              <a:t>‹#›</a:t>
            </a:fld>
            <a:endParaRPr lang="th-TH"/>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IE"/>
          </a:p>
        </p:txBody>
      </p:sp>
      <p:sp>
        <p:nvSpPr>
          <p:cNvPr id="4" name="Rectangle 4"/>
          <p:cNvSpPr>
            <a:spLocks noGrp="1" noChangeArrowheads="1"/>
          </p:cNvSpPr>
          <p:nvPr>
            <p:ph type="dt" sz="half" idx="10"/>
          </p:nvPr>
        </p:nvSpPr>
        <p:spPr>
          <a:ln/>
        </p:spPr>
        <p:txBody>
          <a:bodyPr/>
          <a:lstStyle>
            <a:lvl1pPr>
              <a:defRPr/>
            </a:lvl1pPr>
          </a:lstStyle>
          <a:p>
            <a:pPr>
              <a:defRPr/>
            </a:pPr>
            <a:endParaRPr lang="th-TH"/>
          </a:p>
        </p:txBody>
      </p:sp>
      <p:sp>
        <p:nvSpPr>
          <p:cNvPr id="5" name="Rectangle 5"/>
          <p:cNvSpPr>
            <a:spLocks noGrp="1" noChangeArrowheads="1"/>
          </p:cNvSpPr>
          <p:nvPr>
            <p:ph type="ftr" sz="quarter" idx="11"/>
          </p:nvPr>
        </p:nvSpPr>
        <p:spPr>
          <a:ln/>
        </p:spPr>
        <p:txBody>
          <a:bodyPr/>
          <a:lstStyle>
            <a:lvl1pPr>
              <a:defRPr/>
            </a:lvl1pPr>
          </a:lstStyle>
          <a:p>
            <a:pPr>
              <a:defRPr/>
            </a:pPr>
            <a:endParaRPr lang="en-IE"/>
          </a:p>
        </p:txBody>
      </p:sp>
      <p:sp>
        <p:nvSpPr>
          <p:cNvPr id="6" name="Rectangle 6"/>
          <p:cNvSpPr>
            <a:spLocks noGrp="1" noChangeArrowheads="1"/>
          </p:cNvSpPr>
          <p:nvPr>
            <p:ph type="sldNum" sz="quarter" idx="12"/>
          </p:nvPr>
        </p:nvSpPr>
        <p:spPr>
          <a:ln/>
        </p:spPr>
        <p:txBody>
          <a:bodyPr/>
          <a:lstStyle>
            <a:lvl1pPr>
              <a:defRPr/>
            </a:lvl1pPr>
          </a:lstStyle>
          <a:p>
            <a:pPr>
              <a:defRPr/>
            </a:pPr>
            <a:r>
              <a:rPr lang="en-IE"/>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Rectangle 4"/>
          <p:cNvSpPr>
            <a:spLocks noGrp="1" noChangeArrowheads="1"/>
          </p:cNvSpPr>
          <p:nvPr>
            <p:ph type="dt" sz="half" idx="10"/>
          </p:nvPr>
        </p:nvSpPr>
        <p:spPr>
          <a:ln/>
        </p:spPr>
        <p:txBody>
          <a:bodyPr/>
          <a:lstStyle>
            <a:lvl1pPr>
              <a:defRPr/>
            </a:lvl1pPr>
          </a:lstStyle>
          <a:p>
            <a:pPr>
              <a:defRPr/>
            </a:pPr>
            <a:endParaRPr lang="th-TH"/>
          </a:p>
        </p:txBody>
      </p:sp>
      <p:sp>
        <p:nvSpPr>
          <p:cNvPr id="5" name="Rectangle 5"/>
          <p:cNvSpPr>
            <a:spLocks noGrp="1" noChangeArrowheads="1"/>
          </p:cNvSpPr>
          <p:nvPr>
            <p:ph type="ftr" sz="quarter" idx="11"/>
          </p:nvPr>
        </p:nvSpPr>
        <p:spPr>
          <a:ln/>
        </p:spPr>
        <p:txBody>
          <a:bodyPr/>
          <a:lstStyle>
            <a:lvl1pPr>
              <a:defRPr/>
            </a:lvl1pPr>
          </a:lstStyle>
          <a:p>
            <a:pPr>
              <a:defRPr/>
            </a:pPr>
            <a:endParaRPr lang="en-IE"/>
          </a:p>
        </p:txBody>
      </p:sp>
      <p:sp>
        <p:nvSpPr>
          <p:cNvPr id="6" name="Rectangle 6"/>
          <p:cNvSpPr>
            <a:spLocks noGrp="1" noChangeArrowheads="1"/>
          </p:cNvSpPr>
          <p:nvPr>
            <p:ph type="sldNum" sz="quarter" idx="12"/>
          </p:nvPr>
        </p:nvSpPr>
        <p:spPr>
          <a:ln/>
        </p:spPr>
        <p:txBody>
          <a:bodyPr/>
          <a:lstStyle>
            <a:lvl1pPr>
              <a:defRPr/>
            </a:lvl1pPr>
          </a:lstStyle>
          <a:p>
            <a:pPr>
              <a:defRPr/>
            </a:pPr>
            <a:r>
              <a:rPr lang="en-IE"/>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th-TH"/>
          </a:p>
        </p:txBody>
      </p:sp>
      <p:sp>
        <p:nvSpPr>
          <p:cNvPr id="5" name="Rectangle 5"/>
          <p:cNvSpPr>
            <a:spLocks noGrp="1" noChangeArrowheads="1"/>
          </p:cNvSpPr>
          <p:nvPr>
            <p:ph type="ftr" sz="quarter" idx="11"/>
          </p:nvPr>
        </p:nvSpPr>
        <p:spPr>
          <a:ln/>
        </p:spPr>
        <p:txBody>
          <a:bodyPr/>
          <a:lstStyle>
            <a:lvl1pPr>
              <a:defRPr/>
            </a:lvl1pPr>
          </a:lstStyle>
          <a:p>
            <a:pPr>
              <a:defRPr/>
            </a:pPr>
            <a:endParaRPr lang="en-IE"/>
          </a:p>
        </p:txBody>
      </p:sp>
      <p:sp>
        <p:nvSpPr>
          <p:cNvPr id="6" name="Rectangle 6"/>
          <p:cNvSpPr>
            <a:spLocks noGrp="1" noChangeArrowheads="1"/>
          </p:cNvSpPr>
          <p:nvPr>
            <p:ph type="sldNum" sz="quarter" idx="12"/>
          </p:nvPr>
        </p:nvSpPr>
        <p:spPr>
          <a:ln/>
        </p:spPr>
        <p:txBody>
          <a:bodyPr/>
          <a:lstStyle>
            <a:lvl1pPr>
              <a:defRPr/>
            </a:lvl1pPr>
          </a:lstStyle>
          <a:p>
            <a:pPr>
              <a:defRPr/>
            </a:pPr>
            <a:r>
              <a:rPr lang="en-IE"/>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Rectangle 4"/>
          <p:cNvSpPr>
            <a:spLocks noGrp="1" noChangeArrowheads="1"/>
          </p:cNvSpPr>
          <p:nvPr>
            <p:ph type="dt" sz="half" idx="10"/>
          </p:nvPr>
        </p:nvSpPr>
        <p:spPr>
          <a:ln/>
        </p:spPr>
        <p:txBody>
          <a:bodyPr/>
          <a:lstStyle>
            <a:lvl1pPr>
              <a:defRPr/>
            </a:lvl1pPr>
          </a:lstStyle>
          <a:p>
            <a:pPr>
              <a:defRPr/>
            </a:pPr>
            <a:endParaRPr lang="th-TH"/>
          </a:p>
        </p:txBody>
      </p:sp>
      <p:sp>
        <p:nvSpPr>
          <p:cNvPr id="6" name="Rectangle 5"/>
          <p:cNvSpPr>
            <a:spLocks noGrp="1" noChangeArrowheads="1"/>
          </p:cNvSpPr>
          <p:nvPr>
            <p:ph type="ftr" sz="quarter" idx="11"/>
          </p:nvPr>
        </p:nvSpPr>
        <p:spPr>
          <a:ln/>
        </p:spPr>
        <p:txBody>
          <a:bodyPr/>
          <a:lstStyle>
            <a:lvl1pPr>
              <a:defRPr/>
            </a:lvl1pPr>
          </a:lstStyle>
          <a:p>
            <a:pPr>
              <a:defRPr/>
            </a:pPr>
            <a:endParaRPr lang="en-IE"/>
          </a:p>
        </p:txBody>
      </p:sp>
      <p:sp>
        <p:nvSpPr>
          <p:cNvPr id="7" name="Rectangle 6"/>
          <p:cNvSpPr>
            <a:spLocks noGrp="1" noChangeArrowheads="1"/>
          </p:cNvSpPr>
          <p:nvPr>
            <p:ph type="sldNum" sz="quarter" idx="12"/>
          </p:nvPr>
        </p:nvSpPr>
        <p:spPr>
          <a:ln/>
        </p:spPr>
        <p:txBody>
          <a:bodyPr/>
          <a:lstStyle>
            <a:lvl1pPr>
              <a:defRPr/>
            </a:lvl1pPr>
          </a:lstStyle>
          <a:p>
            <a:pPr>
              <a:defRPr/>
            </a:pPr>
            <a:r>
              <a:rPr lang="en-IE"/>
              <a:t>‹#›</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Rectangle 4"/>
          <p:cNvSpPr>
            <a:spLocks noGrp="1" noChangeArrowheads="1"/>
          </p:cNvSpPr>
          <p:nvPr>
            <p:ph type="dt" sz="half" idx="10"/>
          </p:nvPr>
        </p:nvSpPr>
        <p:spPr>
          <a:ln/>
        </p:spPr>
        <p:txBody>
          <a:bodyPr/>
          <a:lstStyle>
            <a:lvl1pPr>
              <a:defRPr/>
            </a:lvl1pPr>
          </a:lstStyle>
          <a:p>
            <a:pPr>
              <a:defRPr/>
            </a:pPr>
            <a:endParaRPr lang="th-TH"/>
          </a:p>
        </p:txBody>
      </p:sp>
      <p:sp>
        <p:nvSpPr>
          <p:cNvPr id="8" name="Rectangle 5"/>
          <p:cNvSpPr>
            <a:spLocks noGrp="1" noChangeArrowheads="1"/>
          </p:cNvSpPr>
          <p:nvPr>
            <p:ph type="ftr" sz="quarter" idx="11"/>
          </p:nvPr>
        </p:nvSpPr>
        <p:spPr>
          <a:ln/>
        </p:spPr>
        <p:txBody>
          <a:bodyPr/>
          <a:lstStyle>
            <a:lvl1pPr>
              <a:defRPr/>
            </a:lvl1pPr>
          </a:lstStyle>
          <a:p>
            <a:pPr>
              <a:defRPr/>
            </a:pPr>
            <a:endParaRPr lang="en-IE"/>
          </a:p>
        </p:txBody>
      </p:sp>
      <p:sp>
        <p:nvSpPr>
          <p:cNvPr id="9" name="Rectangle 6"/>
          <p:cNvSpPr>
            <a:spLocks noGrp="1" noChangeArrowheads="1"/>
          </p:cNvSpPr>
          <p:nvPr>
            <p:ph type="sldNum" sz="quarter" idx="12"/>
          </p:nvPr>
        </p:nvSpPr>
        <p:spPr>
          <a:ln/>
        </p:spPr>
        <p:txBody>
          <a:bodyPr/>
          <a:lstStyle>
            <a:lvl1pPr>
              <a:defRPr/>
            </a:lvl1pPr>
          </a:lstStyle>
          <a:p>
            <a:pPr>
              <a:defRPr/>
            </a:pPr>
            <a:r>
              <a:rPr lang="en-IE"/>
              <a:t>‹#›</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Rectangle 4"/>
          <p:cNvSpPr>
            <a:spLocks noGrp="1" noChangeArrowheads="1"/>
          </p:cNvSpPr>
          <p:nvPr>
            <p:ph type="dt" sz="half" idx="10"/>
          </p:nvPr>
        </p:nvSpPr>
        <p:spPr>
          <a:ln/>
        </p:spPr>
        <p:txBody>
          <a:bodyPr/>
          <a:lstStyle>
            <a:lvl1pPr>
              <a:defRPr/>
            </a:lvl1pPr>
          </a:lstStyle>
          <a:p>
            <a:pPr>
              <a:defRPr/>
            </a:pPr>
            <a:endParaRPr lang="th-TH"/>
          </a:p>
        </p:txBody>
      </p:sp>
      <p:sp>
        <p:nvSpPr>
          <p:cNvPr id="4" name="Rectangle 5"/>
          <p:cNvSpPr>
            <a:spLocks noGrp="1" noChangeArrowheads="1"/>
          </p:cNvSpPr>
          <p:nvPr>
            <p:ph type="ftr" sz="quarter" idx="11"/>
          </p:nvPr>
        </p:nvSpPr>
        <p:spPr>
          <a:ln/>
        </p:spPr>
        <p:txBody>
          <a:bodyPr/>
          <a:lstStyle>
            <a:lvl1pPr>
              <a:defRPr/>
            </a:lvl1pPr>
          </a:lstStyle>
          <a:p>
            <a:pPr>
              <a:defRPr/>
            </a:pPr>
            <a:endParaRPr lang="en-IE"/>
          </a:p>
        </p:txBody>
      </p:sp>
      <p:sp>
        <p:nvSpPr>
          <p:cNvPr id="5" name="Rectangle 6"/>
          <p:cNvSpPr>
            <a:spLocks noGrp="1" noChangeArrowheads="1"/>
          </p:cNvSpPr>
          <p:nvPr>
            <p:ph type="sldNum" sz="quarter" idx="12"/>
          </p:nvPr>
        </p:nvSpPr>
        <p:spPr>
          <a:ln/>
        </p:spPr>
        <p:txBody>
          <a:bodyPr/>
          <a:lstStyle>
            <a:lvl1pPr>
              <a:defRPr/>
            </a:lvl1pPr>
          </a:lstStyle>
          <a:p>
            <a:pPr>
              <a:defRPr/>
            </a:pPr>
            <a:r>
              <a:rPr lang="en-IE"/>
              <a:t>‹#›</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h-TH"/>
          </a:p>
        </p:txBody>
      </p:sp>
      <p:sp>
        <p:nvSpPr>
          <p:cNvPr id="3" name="Rectangle 5"/>
          <p:cNvSpPr>
            <a:spLocks noGrp="1" noChangeArrowheads="1"/>
          </p:cNvSpPr>
          <p:nvPr>
            <p:ph type="ftr" sz="quarter" idx="11"/>
          </p:nvPr>
        </p:nvSpPr>
        <p:spPr>
          <a:ln/>
        </p:spPr>
        <p:txBody>
          <a:bodyPr/>
          <a:lstStyle>
            <a:lvl1pPr>
              <a:defRPr/>
            </a:lvl1pPr>
          </a:lstStyle>
          <a:p>
            <a:pPr>
              <a:defRPr/>
            </a:pPr>
            <a:endParaRPr lang="en-IE"/>
          </a:p>
        </p:txBody>
      </p:sp>
      <p:sp>
        <p:nvSpPr>
          <p:cNvPr id="4" name="Rectangle 6"/>
          <p:cNvSpPr>
            <a:spLocks noGrp="1" noChangeArrowheads="1"/>
          </p:cNvSpPr>
          <p:nvPr>
            <p:ph type="sldNum" sz="quarter" idx="12"/>
          </p:nvPr>
        </p:nvSpPr>
        <p:spPr>
          <a:ln/>
        </p:spPr>
        <p:txBody>
          <a:bodyPr/>
          <a:lstStyle>
            <a:lvl1pPr>
              <a:defRPr/>
            </a:lvl1pPr>
          </a:lstStyle>
          <a:p>
            <a:pPr>
              <a:defRPr/>
            </a:pPr>
            <a:r>
              <a:rPr lang="en-IE"/>
              <a:t>‹#›</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th-TH"/>
          </a:p>
        </p:txBody>
      </p:sp>
      <p:sp>
        <p:nvSpPr>
          <p:cNvPr id="6" name="Rectangle 5"/>
          <p:cNvSpPr>
            <a:spLocks noGrp="1" noChangeArrowheads="1"/>
          </p:cNvSpPr>
          <p:nvPr>
            <p:ph type="ftr" sz="quarter" idx="11"/>
          </p:nvPr>
        </p:nvSpPr>
        <p:spPr>
          <a:ln/>
        </p:spPr>
        <p:txBody>
          <a:bodyPr/>
          <a:lstStyle>
            <a:lvl1pPr>
              <a:defRPr/>
            </a:lvl1pPr>
          </a:lstStyle>
          <a:p>
            <a:pPr>
              <a:defRPr/>
            </a:pPr>
            <a:endParaRPr lang="en-IE"/>
          </a:p>
        </p:txBody>
      </p:sp>
      <p:sp>
        <p:nvSpPr>
          <p:cNvPr id="7" name="Rectangle 6"/>
          <p:cNvSpPr>
            <a:spLocks noGrp="1" noChangeArrowheads="1"/>
          </p:cNvSpPr>
          <p:nvPr>
            <p:ph type="sldNum" sz="quarter" idx="12"/>
          </p:nvPr>
        </p:nvSpPr>
        <p:spPr>
          <a:ln/>
        </p:spPr>
        <p:txBody>
          <a:bodyPr/>
          <a:lstStyle>
            <a:lvl1pPr>
              <a:defRPr/>
            </a:lvl1pPr>
          </a:lstStyle>
          <a:p>
            <a:pPr>
              <a:defRPr/>
            </a:pPr>
            <a:r>
              <a:rPr lang="en-IE"/>
              <a: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Rectangle 4"/>
          <p:cNvSpPr>
            <a:spLocks noGrp="1" noChangeArrowheads="1"/>
          </p:cNvSpPr>
          <p:nvPr>
            <p:ph type="dt" sz="half" idx="10"/>
          </p:nvPr>
        </p:nvSpPr>
        <p:spPr/>
        <p:txBody>
          <a:bodyPr/>
          <a:lstStyle>
            <a:lvl1pPr>
              <a:defRPr/>
            </a:lvl1pPr>
          </a:lstStyle>
          <a:p>
            <a:pPr>
              <a:defRPr/>
            </a:pPr>
            <a:r>
              <a:rPr lang="en-US"/>
              <a:t>www.themegallery.com</a:t>
            </a:r>
          </a:p>
        </p:txBody>
      </p:sp>
      <p:sp>
        <p:nvSpPr>
          <p:cNvPr id="5" name="Rectangle 5"/>
          <p:cNvSpPr>
            <a:spLocks noGrp="1" noChangeArrowheads="1"/>
          </p:cNvSpPr>
          <p:nvPr>
            <p:ph type="ftr" sz="quarter" idx="11"/>
          </p:nvPr>
        </p:nvSpPr>
        <p:spPr/>
        <p:txBody>
          <a:bodyPr/>
          <a:lstStyle>
            <a:lvl1pPr algn="ctr">
              <a:defRPr sz="1400"/>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ABEE73FC-556B-4BC4-B9E6-2463F9D29516}" type="slidenum">
              <a:rPr lang="en-US"/>
              <a:pPr>
                <a:defRPr/>
              </a:pPr>
              <a:t>‹#›</a:t>
            </a:fld>
            <a:endParaRPr lang="th-TH"/>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I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th-TH"/>
          </a:p>
        </p:txBody>
      </p:sp>
      <p:sp>
        <p:nvSpPr>
          <p:cNvPr id="6" name="Rectangle 5"/>
          <p:cNvSpPr>
            <a:spLocks noGrp="1" noChangeArrowheads="1"/>
          </p:cNvSpPr>
          <p:nvPr>
            <p:ph type="ftr" sz="quarter" idx="11"/>
          </p:nvPr>
        </p:nvSpPr>
        <p:spPr>
          <a:ln/>
        </p:spPr>
        <p:txBody>
          <a:bodyPr/>
          <a:lstStyle>
            <a:lvl1pPr>
              <a:defRPr/>
            </a:lvl1pPr>
          </a:lstStyle>
          <a:p>
            <a:pPr>
              <a:defRPr/>
            </a:pPr>
            <a:endParaRPr lang="en-IE"/>
          </a:p>
        </p:txBody>
      </p:sp>
      <p:sp>
        <p:nvSpPr>
          <p:cNvPr id="7" name="Rectangle 6"/>
          <p:cNvSpPr>
            <a:spLocks noGrp="1" noChangeArrowheads="1"/>
          </p:cNvSpPr>
          <p:nvPr>
            <p:ph type="sldNum" sz="quarter" idx="12"/>
          </p:nvPr>
        </p:nvSpPr>
        <p:spPr>
          <a:ln/>
        </p:spPr>
        <p:txBody>
          <a:bodyPr/>
          <a:lstStyle>
            <a:lvl1pPr>
              <a:defRPr/>
            </a:lvl1pPr>
          </a:lstStyle>
          <a:p>
            <a:pPr>
              <a:defRPr/>
            </a:pPr>
            <a:r>
              <a:rPr lang="en-IE"/>
              <a:t>‹#›</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Rectangle 4"/>
          <p:cNvSpPr>
            <a:spLocks noGrp="1" noChangeArrowheads="1"/>
          </p:cNvSpPr>
          <p:nvPr>
            <p:ph type="dt" sz="half" idx="10"/>
          </p:nvPr>
        </p:nvSpPr>
        <p:spPr>
          <a:ln/>
        </p:spPr>
        <p:txBody>
          <a:bodyPr/>
          <a:lstStyle>
            <a:lvl1pPr>
              <a:defRPr/>
            </a:lvl1pPr>
          </a:lstStyle>
          <a:p>
            <a:pPr>
              <a:defRPr/>
            </a:pPr>
            <a:endParaRPr lang="th-TH"/>
          </a:p>
        </p:txBody>
      </p:sp>
      <p:sp>
        <p:nvSpPr>
          <p:cNvPr id="5" name="Rectangle 5"/>
          <p:cNvSpPr>
            <a:spLocks noGrp="1" noChangeArrowheads="1"/>
          </p:cNvSpPr>
          <p:nvPr>
            <p:ph type="ftr" sz="quarter" idx="11"/>
          </p:nvPr>
        </p:nvSpPr>
        <p:spPr>
          <a:ln/>
        </p:spPr>
        <p:txBody>
          <a:bodyPr/>
          <a:lstStyle>
            <a:lvl1pPr>
              <a:defRPr/>
            </a:lvl1pPr>
          </a:lstStyle>
          <a:p>
            <a:pPr>
              <a:defRPr/>
            </a:pPr>
            <a:endParaRPr lang="en-IE"/>
          </a:p>
        </p:txBody>
      </p:sp>
      <p:sp>
        <p:nvSpPr>
          <p:cNvPr id="6" name="Rectangle 6"/>
          <p:cNvSpPr>
            <a:spLocks noGrp="1" noChangeArrowheads="1"/>
          </p:cNvSpPr>
          <p:nvPr>
            <p:ph type="sldNum" sz="quarter" idx="12"/>
          </p:nvPr>
        </p:nvSpPr>
        <p:spPr>
          <a:ln/>
        </p:spPr>
        <p:txBody>
          <a:bodyPr/>
          <a:lstStyle>
            <a:lvl1pPr>
              <a:defRPr/>
            </a:lvl1pPr>
          </a:lstStyle>
          <a:p>
            <a:pPr>
              <a:defRPr/>
            </a:pPr>
            <a:r>
              <a:rPr lang="en-IE"/>
              <a:t>‹#›</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Rectangle 4"/>
          <p:cNvSpPr>
            <a:spLocks noGrp="1" noChangeArrowheads="1"/>
          </p:cNvSpPr>
          <p:nvPr>
            <p:ph type="dt" sz="half" idx="10"/>
          </p:nvPr>
        </p:nvSpPr>
        <p:spPr>
          <a:ln/>
        </p:spPr>
        <p:txBody>
          <a:bodyPr/>
          <a:lstStyle>
            <a:lvl1pPr>
              <a:defRPr/>
            </a:lvl1pPr>
          </a:lstStyle>
          <a:p>
            <a:pPr>
              <a:defRPr/>
            </a:pPr>
            <a:endParaRPr lang="th-TH"/>
          </a:p>
        </p:txBody>
      </p:sp>
      <p:sp>
        <p:nvSpPr>
          <p:cNvPr id="5" name="Rectangle 5"/>
          <p:cNvSpPr>
            <a:spLocks noGrp="1" noChangeArrowheads="1"/>
          </p:cNvSpPr>
          <p:nvPr>
            <p:ph type="ftr" sz="quarter" idx="11"/>
          </p:nvPr>
        </p:nvSpPr>
        <p:spPr>
          <a:ln/>
        </p:spPr>
        <p:txBody>
          <a:bodyPr/>
          <a:lstStyle>
            <a:lvl1pPr>
              <a:defRPr/>
            </a:lvl1pPr>
          </a:lstStyle>
          <a:p>
            <a:pPr>
              <a:defRPr/>
            </a:pPr>
            <a:endParaRPr lang="en-IE"/>
          </a:p>
        </p:txBody>
      </p:sp>
      <p:sp>
        <p:nvSpPr>
          <p:cNvPr id="6" name="Rectangle 6"/>
          <p:cNvSpPr>
            <a:spLocks noGrp="1" noChangeArrowheads="1"/>
          </p:cNvSpPr>
          <p:nvPr>
            <p:ph type="sldNum" sz="quarter" idx="12"/>
          </p:nvPr>
        </p:nvSpPr>
        <p:spPr>
          <a:ln/>
        </p:spPr>
        <p:txBody>
          <a:bodyPr/>
          <a:lstStyle>
            <a:lvl1pPr>
              <a:defRPr/>
            </a:lvl1pPr>
          </a:lstStyle>
          <a:p>
            <a:pPr>
              <a:defRPr/>
            </a:pPr>
            <a:r>
              <a:rPr lang="en-IE"/>
              <a:t>‹#›</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McK Title Elements"/>
          <p:cNvGrpSpPr>
            <a:grpSpLocks/>
          </p:cNvGrpSpPr>
          <p:nvPr/>
        </p:nvGrpSpPr>
        <p:grpSpPr bwMode="auto">
          <a:xfrm>
            <a:off x="2693988" y="2182813"/>
            <a:ext cx="5129212" cy="4602162"/>
            <a:chOff x="1663" y="1348"/>
            <a:chExt cx="3167" cy="2841"/>
          </a:xfrm>
        </p:grpSpPr>
        <p:sp>
          <p:nvSpPr>
            <p:cNvPr id="5" name="McK Confidential" hidden="1"/>
            <p:cNvSpPr txBox="1">
              <a:spLocks noChangeArrowheads="1"/>
            </p:cNvSpPr>
            <p:nvPr userDrawn="1"/>
          </p:nvSpPr>
          <p:spPr bwMode="gray">
            <a:xfrm>
              <a:off x="1663" y="1348"/>
              <a:ext cx="936" cy="134"/>
            </a:xfrm>
            <a:prstGeom prst="rect">
              <a:avLst/>
            </a:prstGeom>
            <a:noFill/>
            <a:ln w="9525">
              <a:noFill/>
              <a:miter lim="800000"/>
              <a:headEnd/>
              <a:tailEnd/>
            </a:ln>
            <a:effectLst/>
          </p:spPr>
          <p:txBody>
            <a:bodyPr lIns="0" tIns="0" rIns="0" bIns="0">
              <a:spAutoFit/>
            </a:bodyPr>
            <a:lstStyle/>
            <a:p>
              <a:pPr>
                <a:defRPr/>
              </a:pPr>
              <a:r>
                <a:rPr lang="en-US" altLang="ko-KR" sz="1400">
                  <a:ea typeface="Gulim" pitchFamily="34" charset="-127"/>
                  <a:cs typeface="+mn-cs"/>
                </a:rPr>
                <a:t>CONFIDENTIAL</a:t>
              </a:r>
            </a:p>
          </p:txBody>
        </p:sp>
        <p:sp>
          <p:nvSpPr>
            <p:cNvPr id="6" name="McK Document" hidden="1"/>
            <p:cNvSpPr txBox="1">
              <a:spLocks noChangeArrowheads="1"/>
            </p:cNvSpPr>
            <p:nvPr userDrawn="1"/>
          </p:nvSpPr>
          <p:spPr bwMode="gray">
            <a:xfrm>
              <a:off x="1663" y="3049"/>
              <a:ext cx="3167" cy="130"/>
            </a:xfrm>
            <a:prstGeom prst="rect">
              <a:avLst/>
            </a:prstGeom>
            <a:noFill/>
            <a:ln w="9525">
              <a:noFill/>
              <a:miter lim="800000"/>
              <a:headEnd/>
              <a:tailEnd/>
            </a:ln>
            <a:effectLst/>
          </p:spPr>
          <p:txBody>
            <a:bodyPr lIns="0" tIns="0" rIns="0" bIns="0" anchor="b">
              <a:spAutoFit/>
            </a:bodyPr>
            <a:lstStyle/>
            <a:p>
              <a:pPr>
                <a:defRPr/>
              </a:pPr>
              <a:r>
                <a:rPr lang="en-US" altLang="ko-KR" sz="1400">
                  <a:solidFill>
                    <a:srgbClr val="FFFFFF"/>
                  </a:solidFill>
                  <a:ea typeface="Gulim" pitchFamily="34" charset="-127"/>
                  <a:cs typeface="+mn-cs"/>
                </a:rPr>
                <a:t>Document</a:t>
              </a:r>
            </a:p>
          </p:txBody>
        </p:sp>
        <p:sp>
          <p:nvSpPr>
            <p:cNvPr id="7" name="McK Date" hidden="1"/>
            <p:cNvSpPr txBox="1">
              <a:spLocks noChangeArrowheads="1"/>
            </p:cNvSpPr>
            <p:nvPr userDrawn="1"/>
          </p:nvSpPr>
          <p:spPr bwMode="gray">
            <a:xfrm>
              <a:off x="1663" y="3216"/>
              <a:ext cx="3167" cy="134"/>
            </a:xfrm>
            <a:prstGeom prst="rect">
              <a:avLst/>
            </a:prstGeom>
            <a:noFill/>
            <a:ln w="9525">
              <a:noFill/>
              <a:miter lim="800000"/>
              <a:headEnd/>
              <a:tailEnd/>
            </a:ln>
            <a:effectLst/>
          </p:spPr>
          <p:txBody>
            <a:bodyPr lIns="0" tIns="0" rIns="0" bIns="0">
              <a:spAutoFit/>
            </a:bodyPr>
            <a:lstStyle/>
            <a:p>
              <a:pPr>
                <a:defRPr/>
              </a:pPr>
              <a:r>
                <a:rPr lang="en-US" altLang="ko-KR" sz="1400">
                  <a:solidFill>
                    <a:srgbClr val="FFFFFF"/>
                  </a:solidFill>
                  <a:ea typeface="Gulim" pitchFamily="34" charset="-127"/>
                  <a:cs typeface="+mn-cs"/>
                </a:rPr>
                <a:t>Date</a:t>
              </a:r>
            </a:p>
          </p:txBody>
        </p:sp>
        <p:sp>
          <p:nvSpPr>
            <p:cNvPr id="8" name="McK Disclaimer" hidden="1"/>
            <p:cNvSpPr>
              <a:spLocks noChangeArrowheads="1"/>
            </p:cNvSpPr>
            <p:nvPr userDrawn="1">
              <p:custDataLst>
                <p:tags r:id="rId9"/>
              </p:custDataLst>
            </p:nvPr>
          </p:nvSpPr>
          <p:spPr bwMode="gray">
            <a:xfrm>
              <a:off x="1663" y="3759"/>
              <a:ext cx="2303" cy="430"/>
            </a:xfrm>
            <a:prstGeom prst="rect">
              <a:avLst/>
            </a:prstGeom>
            <a:noFill/>
            <a:ln w="9525">
              <a:noFill/>
              <a:miter lim="800000"/>
              <a:headEnd/>
              <a:tailEnd/>
            </a:ln>
            <a:effectLst/>
          </p:spPr>
          <p:txBody>
            <a:bodyPr lIns="0" tIns="0" rIns="0" bIns="0" anchor="b">
              <a:spAutoFit/>
            </a:bodyPr>
            <a:lstStyle/>
            <a:p>
              <a:pPr defTabSz="821202" eaLnBrk="0" hangingPunct="0">
                <a:defRPr/>
              </a:pPr>
              <a:r>
                <a:rPr lang="en-US" altLang="ko-KR" sz="900">
                  <a:solidFill>
                    <a:srgbClr val="FFFFFF"/>
                  </a:solidFill>
                  <a:ea typeface="Gulim" pitchFamily="34" charset="-127"/>
                  <a:cs typeface="+mn-cs"/>
                </a:rPr>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9" name="Working Draft Text" hidden="1"/>
          <p:cNvSpPr>
            <a:spLocks noChangeArrowheads="1"/>
          </p:cNvSpPr>
          <p:nvPr>
            <p:custDataLst>
              <p:tags r:id="rId2"/>
            </p:custDataLst>
          </p:nvPr>
        </p:nvSpPr>
        <p:spPr bwMode="gray">
          <a:xfrm>
            <a:off x="427038" y="349250"/>
            <a:ext cx="3109912" cy="373063"/>
          </a:xfrm>
          <a:prstGeom prst="rect">
            <a:avLst/>
          </a:prstGeom>
          <a:noFill/>
          <a:ln w="9525">
            <a:noFill/>
            <a:miter lim="800000"/>
            <a:headEnd/>
            <a:tailEnd/>
          </a:ln>
          <a:effectLst/>
        </p:spPr>
        <p:txBody>
          <a:bodyPr lIns="0" tIns="0" rIns="0" bIns="0">
            <a:spAutoFit/>
          </a:bodyPr>
          <a:lstStyle/>
          <a:p>
            <a:pPr>
              <a:defRPr/>
            </a:pPr>
            <a:r>
              <a:rPr lang="en-US" altLang="ko-KR" sz="2400">
                <a:latin typeface="Times New Roman" pitchFamily="18" charset="0"/>
                <a:ea typeface="Gulim" pitchFamily="34" charset="-127"/>
                <a:cs typeface="+mn-cs"/>
              </a:rPr>
              <a:t>Working Draft    </a:t>
            </a:r>
          </a:p>
        </p:txBody>
      </p:sp>
      <p:sp>
        <p:nvSpPr>
          <p:cNvPr id="10" name="Working Draft" hidden="1"/>
          <p:cNvSpPr txBox="1">
            <a:spLocks noChangeArrowheads="1"/>
          </p:cNvSpPr>
          <p:nvPr>
            <p:custDataLst>
              <p:tags r:id="rId3"/>
            </p:custDataLst>
          </p:nvPr>
        </p:nvSpPr>
        <p:spPr bwMode="gray">
          <a:xfrm>
            <a:off x="427038" y="593725"/>
            <a:ext cx="3778250" cy="185738"/>
          </a:xfrm>
          <a:prstGeom prst="rect">
            <a:avLst/>
          </a:prstGeom>
          <a:noFill/>
          <a:ln w="9525">
            <a:noFill/>
            <a:miter lim="800000"/>
            <a:headEnd/>
            <a:tailEnd/>
          </a:ln>
          <a:effectLst/>
        </p:spPr>
        <p:txBody>
          <a:bodyPr wrap="none" lIns="0" tIns="0" rIns="0" bIns="0">
            <a:spAutoFit/>
          </a:bodyPr>
          <a:lstStyle/>
          <a:p>
            <a:pPr>
              <a:defRPr/>
            </a:pPr>
            <a:r>
              <a:rPr lang="en-GB">
                <a:cs typeface="+mn-cs"/>
              </a:rPr>
              <a:t>Last Modified 08/09/2009 09:06:22 India Standard Time</a:t>
            </a:r>
            <a:endParaRPr lang="en-US" altLang="ko-KR">
              <a:ea typeface="Gulim" pitchFamily="34" charset="-127"/>
              <a:cs typeface="+mn-cs"/>
            </a:endParaRPr>
          </a:p>
        </p:txBody>
      </p:sp>
      <p:sp>
        <p:nvSpPr>
          <p:cNvPr id="11" name="Printed" hidden="1"/>
          <p:cNvSpPr txBox="1">
            <a:spLocks noChangeArrowheads="1"/>
          </p:cNvSpPr>
          <p:nvPr>
            <p:custDataLst>
              <p:tags r:id="rId4"/>
            </p:custDataLst>
          </p:nvPr>
        </p:nvSpPr>
        <p:spPr bwMode="gray">
          <a:xfrm>
            <a:off x="427038" y="815975"/>
            <a:ext cx="3414712" cy="187325"/>
          </a:xfrm>
          <a:prstGeom prst="rect">
            <a:avLst/>
          </a:prstGeom>
          <a:noFill/>
          <a:ln w="9525">
            <a:noFill/>
            <a:miter lim="800000"/>
            <a:headEnd/>
            <a:tailEnd/>
          </a:ln>
          <a:effectLst/>
        </p:spPr>
        <p:txBody>
          <a:bodyPr wrap="none" lIns="0" tIns="0" rIns="0" bIns="0">
            <a:spAutoFit/>
          </a:bodyPr>
          <a:lstStyle/>
          <a:p>
            <a:pPr>
              <a:defRPr/>
            </a:pPr>
            <a:r>
              <a:rPr lang="en-GB" altLang="ko-KR">
                <a:ea typeface="Gulim" pitchFamily="34" charset="-127"/>
                <a:cs typeface="+mn-cs"/>
              </a:rPr>
              <a:t>Printed 18.06.2009 18:13:35 India Standard Time</a:t>
            </a:r>
            <a:endParaRPr lang="en-US" altLang="ko-KR">
              <a:ea typeface="Gulim" pitchFamily="34" charset="-127"/>
              <a:cs typeface="+mn-cs"/>
            </a:endParaRPr>
          </a:p>
        </p:txBody>
      </p:sp>
      <p:sp>
        <p:nvSpPr>
          <p:cNvPr id="12" name="Rectangle 25"/>
          <p:cNvSpPr>
            <a:spLocks noChangeArrowheads="1"/>
          </p:cNvSpPr>
          <p:nvPr>
            <p:custDataLst>
              <p:tags r:id="rId5"/>
            </p:custDataLst>
          </p:nvPr>
        </p:nvSpPr>
        <p:spPr bwMode="auto">
          <a:xfrm>
            <a:off x="0" y="2473325"/>
            <a:ext cx="9144000" cy="4384675"/>
          </a:xfrm>
          <a:prstGeom prst="rect">
            <a:avLst/>
          </a:prstGeom>
          <a:gradFill rotWithShape="1">
            <a:gsLst>
              <a:gs pos="0">
                <a:schemeClr val="folHlink"/>
              </a:gs>
              <a:gs pos="100000">
                <a:schemeClr val="hlink"/>
              </a:gs>
            </a:gsLst>
            <a:lin ang="5400000" scaled="1"/>
          </a:gradFill>
          <a:ln w="9525">
            <a:noFill/>
            <a:miter lim="800000"/>
            <a:headEnd/>
            <a:tailEnd/>
          </a:ln>
          <a:effectLst/>
        </p:spPr>
        <p:txBody>
          <a:bodyPr wrap="none" lIns="93296" tIns="46648" rIns="93296" bIns="46648" anchor="ctr"/>
          <a:lstStyle/>
          <a:p>
            <a:pPr>
              <a:defRPr/>
            </a:pPr>
            <a:endParaRPr lang="en-US">
              <a:cs typeface="+mn-cs"/>
            </a:endParaRPr>
          </a:p>
        </p:txBody>
      </p:sp>
      <p:sp>
        <p:nvSpPr>
          <p:cNvPr id="13" name="Rectangle 34"/>
          <p:cNvSpPr>
            <a:spLocks noChangeArrowheads="1"/>
          </p:cNvSpPr>
          <p:nvPr>
            <p:custDataLst>
              <p:tags r:id="rId6"/>
            </p:custDataLst>
          </p:nvPr>
        </p:nvSpPr>
        <p:spPr bwMode="auto">
          <a:xfrm>
            <a:off x="0" y="6708775"/>
            <a:ext cx="9144000" cy="149225"/>
          </a:xfrm>
          <a:prstGeom prst="rect">
            <a:avLst/>
          </a:prstGeom>
          <a:solidFill>
            <a:srgbClr val="002960"/>
          </a:solidFill>
          <a:ln w="9525">
            <a:noFill/>
            <a:miter lim="800000"/>
            <a:headEnd/>
            <a:tailEnd/>
          </a:ln>
          <a:effectLst/>
        </p:spPr>
        <p:txBody>
          <a:bodyPr wrap="none" lIns="93296" tIns="46648" rIns="93296" bIns="46648" anchor="ctr"/>
          <a:lstStyle/>
          <a:p>
            <a:pPr>
              <a:defRPr/>
            </a:pPr>
            <a:endParaRPr lang="en-US">
              <a:cs typeface="+mn-cs"/>
            </a:endParaRPr>
          </a:p>
        </p:txBody>
      </p:sp>
      <p:sp>
        <p:nvSpPr>
          <p:cNvPr id="14" name="Rectangle 35"/>
          <p:cNvSpPr>
            <a:spLocks noChangeArrowheads="1"/>
          </p:cNvSpPr>
          <p:nvPr/>
        </p:nvSpPr>
        <p:spPr bwMode="auto">
          <a:xfrm>
            <a:off x="0" y="2439988"/>
            <a:ext cx="9144000" cy="147637"/>
          </a:xfrm>
          <a:prstGeom prst="rect">
            <a:avLst/>
          </a:prstGeom>
          <a:solidFill>
            <a:srgbClr val="002960"/>
          </a:solidFill>
          <a:ln w="9525">
            <a:noFill/>
            <a:miter lim="800000"/>
            <a:headEnd/>
            <a:tailEnd/>
          </a:ln>
          <a:effectLst/>
        </p:spPr>
        <p:txBody>
          <a:bodyPr wrap="none" lIns="93296" tIns="46648" rIns="93296" bIns="46648" anchor="ctr"/>
          <a:lstStyle/>
          <a:p>
            <a:pPr>
              <a:defRPr/>
            </a:pPr>
            <a:endParaRPr lang="en-US">
              <a:cs typeface="+mn-cs"/>
            </a:endParaRPr>
          </a:p>
        </p:txBody>
      </p:sp>
      <p:graphicFrame>
        <p:nvGraphicFramePr>
          <p:cNvPr id="15" name="Rectangle 14" hidden="1"/>
          <p:cNvGraphicFramePr>
            <a:graphicFrameLocks/>
          </p:cNvGraphicFramePr>
          <p:nvPr/>
        </p:nvGraphicFramePr>
        <p:xfrm>
          <a:off x="0" y="0"/>
          <a:ext cx="161925" cy="161925"/>
        </p:xfrm>
        <a:graphic>
          <a:graphicData uri="http://schemas.openxmlformats.org/presentationml/2006/ole">
            <p:oleObj spid="_x0000_s99330" name="think-cell Slide" r:id="rId11" imgW="0" imgH="0" progId="">
              <p:embed/>
            </p:oleObj>
          </a:graphicData>
        </a:graphic>
      </p:graphicFrame>
      <p:sp>
        <p:nvSpPr>
          <p:cNvPr id="16" name="Rectangle 36"/>
          <p:cNvSpPr>
            <a:spLocks noChangeArrowheads="1"/>
          </p:cNvSpPr>
          <p:nvPr/>
        </p:nvSpPr>
        <p:spPr bwMode="auto">
          <a:xfrm>
            <a:off x="0" y="0"/>
            <a:ext cx="9144000" cy="149225"/>
          </a:xfrm>
          <a:prstGeom prst="rect">
            <a:avLst/>
          </a:prstGeom>
          <a:solidFill>
            <a:srgbClr val="002960"/>
          </a:solidFill>
          <a:ln w="9525">
            <a:noFill/>
            <a:miter lim="800000"/>
            <a:headEnd/>
            <a:tailEnd/>
          </a:ln>
          <a:effectLst/>
        </p:spPr>
        <p:txBody>
          <a:bodyPr wrap="none" lIns="93296" tIns="46648" rIns="93296" bIns="46648" anchor="ctr"/>
          <a:lstStyle/>
          <a:p>
            <a:pPr>
              <a:defRPr/>
            </a:pPr>
            <a:endParaRPr lang="en-US">
              <a:cs typeface="+mn-cs"/>
            </a:endParaRPr>
          </a:p>
        </p:txBody>
      </p:sp>
      <p:sp>
        <p:nvSpPr>
          <p:cNvPr id="17" name="Rectangle 37"/>
          <p:cNvSpPr>
            <a:spLocks noChangeArrowheads="1"/>
          </p:cNvSpPr>
          <p:nvPr>
            <p:custDataLst>
              <p:tags r:id="rId7"/>
            </p:custDataLst>
          </p:nvPr>
        </p:nvSpPr>
        <p:spPr bwMode="auto">
          <a:xfrm>
            <a:off x="0" y="1258888"/>
            <a:ext cx="9144000" cy="104775"/>
          </a:xfrm>
          <a:prstGeom prst="rect">
            <a:avLst/>
          </a:prstGeom>
          <a:solidFill>
            <a:srgbClr val="002960"/>
          </a:solidFill>
          <a:ln w="9525">
            <a:noFill/>
            <a:miter lim="800000"/>
            <a:headEnd/>
            <a:tailEnd/>
          </a:ln>
          <a:effectLst/>
        </p:spPr>
        <p:txBody>
          <a:bodyPr wrap="none" lIns="93296" tIns="46648" rIns="93296" bIns="46648" anchor="ctr"/>
          <a:lstStyle/>
          <a:p>
            <a:pPr>
              <a:defRPr/>
            </a:pPr>
            <a:endParaRPr lang="en-US">
              <a:cs typeface="+mn-cs"/>
            </a:endParaRPr>
          </a:p>
        </p:txBody>
      </p:sp>
      <p:pic>
        <p:nvPicPr>
          <p:cNvPr id="18" name="Picture 51"/>
          <p:cNvPicPr>
            <a:picLocks noChangeAspect="1" noChangeArrowheads="1"/>
          </p:cNvPicPr>
          <p:nvPr/>
        </p:nvPicPr>
        <p:blipFill>
          <a:blip r:embed="rId12" cstate="print"/>
          <a:srcRect/>
          <a:stretch>
            <a:fillRect/>
          </a:stretch>
        </p:blipFill>
        <p:spPr bwMode="auto">
          <a:xfrm>
            <a:off x="0" y="146050"/>
            <a:ext cx="9164638" cy="1127125"/>
          </a:xfrm>
          <a:prstGeom prst="rect">
            <a:avLst/>
          </a:prstGeom>
          <a:noFill/>
          <a:ln w="9525">
            <a:noFill/>
            <a:miter lim="800000"/>
            <a:headEnd/>
            <a:tailEnd/>
          </a:ln>
        </p:spPr>
      </p:pic>
      <p:pic>
        <p:nvPicPr>
          <p:cNvPr id="19" name="Picture 52"/>
          <p:cNvPicPr>
            <a:picLocks noChangeAspect="1" noChangeArrowheads="1"/>
          </p:cNvPicPr>
          <p:nvPr/>
        </p:nvPicPr>
        <p:blipFill>
          <a:blip r:embed="rId13" cstate="print"/>
          <a:srcRect/>
          <a:stretch>
            <a:fillRect/>
          </a:stretch>
        </p:blipFill>
        <p:spPr bwMode="auto">
          <a:xfrm>
            <a:off x="-9525" y="1373188"/>
            <a:ext cx="9164638" cy="1098550"/>
          </a:xfrm>
          <a:prstGeom prst="rect">
            <a:avLst/>
          </a:prstGeom>
          <a:noFill/>
          <a:ln w="9525">
            <a:noFill/>
            <a:miter lim="800000"/>
            <a:headEnd/>
            <a:tailEnd/>
          </a:ln>
        </p:spPr>
      </p:pic>
      <p:pic>
        <p:nvPicPr>
          <p:cNvPr id="20" name="Picture 54"/>
          <p:cNvPicPr>
            <a:picLocks noChangeAspect="1" noChangeArrowheads="1"/>
          </p:cNvPicPr>
          <p:nvPr/>
        </p:nvPicPr>
        <p:blipFill>
          <a:blip r:embed="rId14" cstate="print"/>
          <a:srcRect/>
          <a:stretch>
            <a:fillRect/>
          </a:stretch>
        </p:blipFill>
        <p:spPr bwMode="auto">
          <a:xfrm>
            <a:off x="3817938" y="2651125"/>
            <a:ext cx="1506537" cy="1944688"/>
          </a:xfrm>
          <a:prstGeom prst="rect">
            <a:avLst/>
          </a:prstGeom>
          <a:noFill/>
          <a:ln w="9525">
            <a:noFill/>
            <a:miter lim="800000"/>
            <a:headEnd/>
            <a:tailEnd/>
          </a:ln>
        </p:spPr>
      </p:pic>
      <p:sp>
        <p:nvSpPr>
          <p:cNvPr id="24580" name="Rectangle 4"/>
          <p:cNvSpPr>
            <a:spLocks noGrp="1" noChangeArrowheads="1"/>
          </p:cNvSpPr>
          <p:nvPr>
            <p:ph type="ctrTitle"/>
          </p:nvPr>
        </p:nvSpPr>
        <p:spPr>
          <a:xfrm>
            <a:off x="2693795" y="2567297"/>
            <a:ext cx="5130034" cy="372541"/>
          </a:xfrm>
        </p:spPr>
        <p:txBody>
          <a:bodyPr anchor="t"/>
          <a:lstStyle>
            <a:lvl1pPr>
              <a:defRPr sz="2400">
                <a:solidFill>
                  <a:schemeClr val="tx1"/>
                </a:solidFill>
              </a:defRPr>
            </a:lvl1pPr>
          </a:lstStyle>
          <a:p>
            <a:r>
              <a:rPr lang="en-US" altLang="ko-KR" smtClean="0"/>
              <a:t>Click to edit Master title style</a:t>
            </a:r>
            <a:endParaRPr lang="en-US" altLang="ko-KR"/>
          </a:p>
        </p:txBody>
      </p:sp>
      <p:sp>
        <p:nvSpPr>
          <p:cNvPr id="24581" name="Rectangle 5"/>
          <p:cNvSpPr>
            <a:spLocks noGrp="1" noChangeArrowheads="1"/>
          </p:cNvSpPr>
          <p:nvPr>
            <p:ph type="subTitle" idx="1"/>
          </p:nvPr>
        </p:nvSpPr>
        <p:spPr>
          <a:xfrm>
            <a:off x="2693795" y="3874430"/>
            <a:ext cx="5130034" cy="217046"/>
          </a:xfrm>
        </p:spPr>
        <p:txBody>
          <a:bodyPr/>
          <a:lstStyle>
            <a:lvl1pPr>
              <a:defRPr sz="1400" b="1">
                <a:solidFill>
                  <a:srgbClr val="FFFFFF"/>
                </a:solidFill>
              </a:defRPr>
            </a:lvl1pPr>
          </a:lstStyle>
          <a:p>
            <a:r>
              <a:rPr lang="en-US" altLang="ko-KR" smtClean="0"/>
              <a:t>Click to edit Master subtitle style</a:t>
            </a:r>
            <a:endParaRPr lang="en-US" altLang="ko-KR"/>
          </a:p>
        </p:txBody>
      </p:sp>
      <p:sp>
        <p:nvSpPr>
          <p:cNvPr id="21" name="doc id"/>
          <p:cNvSpPr>
            <a:spLocks noGrp="1" noChangeArrowheads="1"/>
          </p:cNvSpPr>
          <p:nvPr>
            <p:ph type="ftr" sz="quarter" idx="10"/>
            <p:custDataLst>
              <p:tags r:id="rId8"/>
            </p:custDataLst>
          </p:nvPr>
        </p:nvSpPr>
        <p:spPr bwMode="gray">
          <a:xfrm>
            <a:off x="8151813" y="36513"/>
            <a:ext cx="763587" cy="125412"/>
          </a:xfrm>
          <a:prstGeom prst="rect">
            <a:avLst/>
          </a:prstGeom>
          <a:ln>
            <a:miter lim="800000"/>
            <a:headEnd/>
            <a:tailEnd/>
          </a:ln>
        </p:spPr>
        <p:txBody>
          <a:bodyPr vert="horz" wrap="none" lIns="0" tIns="0" rIns="0" bIns="0" numCol="1" anchor="t" anchorCtr="0" compatLnSpc="1">
            <a:prstTxWarp prst="textNoShape">
              <a:avLst/>
            </a:prstTxWarp>
            <a:spAutoFit/>
          </a:bodyPr>
          <a:lstStyle>
            <a:lvl1pPr algn="r">
              <a:defRPr sz="800" b="0">
                <a:solidFill>
                  <a:srgbClr val="000000"/>
                </a:solidFill>
                <a:ea typeface="Gulim" pitchFamily="34" charset="-127"/>
              </a:defRPr>
            </a:lvl1pPr>
          </a:lstStyle>
          <a:p>
            <a:pPr>
              <a:defRPr/>
            </a:pPr>
            <a:r>
              <a:rPr lang="en-US" altLang="ko-KR"/>
              <a:t>PTTEP template</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02FCC8BA-8F87-460B-B8EA-BBD28D87F6A4}" type="slidenum">
              <a:rPr lang="en-US"/>
              <a:pPr>
                <a:defRPr/>
              </a:pPr>
              <a:t>‹#›</a:t>
            </a:fld>
            <a:endParaRPr lang="th-TH"/>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49" y="4407327"/>
            <a:ext cx="7771995" cy="1261884"/>
          </a:xfrm>
        </p:spPr>
        <p:txBody>
          <a:bodyPr anchor="t"/>
          <a:lstStyle>
            <a:lvl1pPr algn="l">
              <a:defRPr sz="4100" b="1" cap="all"/>
            </a:lvl1pPr>
          </a:lstStyle>
          <a:p>
            <a:r>
              <a:rPr lang="en-US" smtClean="0"/>
              <a:t>Click to edit Master title style</a:t>
            </a:r>
            <a:endParaRPr lang="en-US"/>
          </a:p>
        </p:txBody>
      </p:sp>
      <p:sp>
        <p:nvSpPr>
          <p:cNvPr id="3" name="Text Placeholder 2"/>
          <p:cNvSpPr>
            <a:spLocks noGrp="1"/>
          </p:cNvSpPr>
          <p:nvPr>
            <p:ph type="body" idx="1"/>
          </p:nvPr>
        </p:nvSpPr>
        <p:spPr>
          <a:xfrm>
            <a:off x="722449" y="4099550"/>
            <a:ext cx="7771995" cy="307777"/>
          </a:xfrm>
        </p:spPr>
        <p:txBody>
          <a:bodyPr anchor="b"/>
          <a:lstStyle>
            <a:lvl1pPr marL="0" indent="0">
              <a:buNone/>
              <a:defRPr sz="2000"/>
            </a:lvl1pPr>
            <a:lvl2pPr marL="466481" indent="0">
              <a:buNone/>
              <a:defRPr sz="1800"/>
            </a:lvl2pPr>
            <a:lvl3pPr marL="932962" indent="0">
              <a:buNone/>
              <a:defRPr sz="1600"/>
            </a:lvl3pPr>
            <a:lvl4pPr marL="1399443" indent="0">
              <a:buNone/>
              <a:defRPr sz="1400"/>
            </a:lvl4pPr>
            <a:lvl5pPr marL="1865925" indent="0">
              <a:buNone/>
              <a:defRPr sz="1400"/>
            </a:lvl5pPr>
            <a:lvl6pPr marL="2332406" indent="0">
              <a:buNone/>
              <a:defRPr sz="1400"/>
            </a:lvl6pPr>
            <a:lvl7pPr marL="2798887" indent="0">
              <a:buNone/>
              <a:defRPr sz="1400"/>
            </a:lvl7pPr>
            <a:lvl8pPr marL="3265368" indent="0">
              <a:buNone/>
              <a:defRPr sz="1400"/>
            </a:lvl8pPr>
            <a:lvl9pPr marL="3731849" indent="0">
              <a:buNone/>
              <a:defRPr sz="1400"/>
            </a:lvl9pPr>
          </a:lstStyle>
          <a:p>
            <a:pPr lvl="0"/>
            <a:r>
              <a:rPr lang="en-US" smtClean="0"/>
              <a:t>Click to edit Master text styles</a:t>
            </a:r>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DEB94B8A-9C1B-4336-9702-2E4F40A44D5B}" type="slidenum">
              <a:rPr lang="en-US"/>
              <a:pPr>
                <a:defRPr/>
              </a:pPr>
              <a:t>‹#›</a:t>
            </a:fld>
            <a:endParaRPr lang="th-TH"/>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4729" y="1299036"/>
            <a:ext cx="4318495" cy="2123658"/>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98728" y="1299036"/>
            <a:ext cx="4320114" cy="2123658"/>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pg num"/>
          <p:cNvSpPr>
            <a:spLocks noGrp="1" noChangeArrowheads="1"/>
          </p:cNvSpPr>
          <p:nvPr>
            <p:ph type="sldNum" sz="quarter" idx="10"/>
            <p:custDataLst>
              <p:tags r:id="rId1"/>
            </p:custDataLst>
          </p:nvPr>
        </p:nvSpPr>
        <p:spPr>
          <a:ln/>
        </p:spPr>
        <p:txBody>
          <a:bodyPr/>
          <a:lstStyle>
            <a:lvl1pPr>
              <a:defRPr/>
            </a:lvl1pPr>
          </a:lstStyle>
          <a:p>
            <a:pPr>
              <a:defRPr/>
            </a:pPr>
            <a:fld id="{3FEB6C27-B99E-416C-8801-408D26AEA66D}" type="slidenum">
              <a:rPr lang="en-US"/>
              <a:pPr>
                <a:defRPr/>
              </a:pPr>
              <a:t>‹#›</a:t>
            </a:fld>
            <a:endParaRPr lang="th-TH"/>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795" y="700122"/>
            <a:ext cx="8230410" cy="292388"/>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796" y="1436655"/>
            <a:ext cx="4039882" cy="738664"/>
          </a:xfrm>
        </p:spPr>
        <p:txBody>
          <a:bodyPr anchor="b"/>
          <a:lstStyle>
            <a:lvl1pPr marL="0" indent="0">
              <a:buNone/>
              <a:defRPr sz="2400" b="1"/>
            </a:lvl1pPr>
            <a:lvl2pPr marL="466481" indent="0">
              <a:buNone/>
              <a:defRPr sz="2000" b="1"/>
            </a:lvl2pPr>
            <a:lvl3pPr marL="932962" indent="0">
              <a:buNone/>
              <a:defRPr sz="1800" b="1"/>
            </a:lvl3pPr>
            <a:lvl4pPr marL="1399443" indent="0">
              <a:buNone/>
              <a:defRPr sz="1600" b="1"/>
            </a:lvl4pPr>
            <a:lvl5pPr marL="1865925" indent="0">
              <a:buNone/>
              <a:defRPr sz="1600" b="1"/>
            </a:lvl5pPr>
            <a:lvl6pPr marL="2332406" indent="0">
              <a:buNone/>
              <a:defRPr sz="1600" b="1"/>
            </a:lvl6pPr>
            <a:lvl7pPr marL="2798887" indent="0">
              <a:buNone/>
              <a:defRPr sz="1600" b="1"/>
            </a:lvl7pPr>
            <a:lvl8pPr marL="3265368" indent="0">
              <a:buNone/>
              <a:defRPr sz="1600" b="1"/>
            </a:lvl8pPr>
            <a:lvl9pPr marL="373184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796" y="2175318"/>
            <a:ext cx="4039882" cy="1446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703" y="1436655"/>
            <a:ext cx="4041502" cy="738664"/>
          </a:xfrm>
        </p:spPr>
        <p:txBody>
          <a:bodyPr anchor="b"/>
          <a:lstStyle>
            <a:lvl1pPr marL="0" indent="0">
              <a:buNone/>
              <a:defRPr sz="2400" b="1"/>
            </a:lvl1pPr>
            <a:lvl2pPr marL="466481" indent="0">
              <a:buNone/>
              <a:defRPr sz="2000" b="1"/>
            </a:lvl2pPr>
            <a:lvl3pPr marL="932962" indent="0">
              <a:buNone/>
              <a:defRPr sz="1800" b="1"/>
            </a:lvl3pPr>
            <a:lvl4pPr marL="1399443" indent="0">
              <a:buNone/>
              <a:defRPr sz="1600" b="1"/>
            </a:lvl4pPr>
            <a:lvl5pPr marL="1865925" indent="0">
              <a:buNone/>
              <a:defRPr sz="1600" b="1"/>
            </a:lvl5pPr>
            <a:lvl6pPr marL="2332406" indent="0">
              <a:buNone/>
              <a:defRPr sz="1600" b="1"/>
            </a:lvl6pPr>
            <a:lvl7pPr marL="2798887" indent="0">
              <a:buNone/>
              <a:defRPr sz="1600" b="1"/>
            </a:lvl7pPr>
            <a:lvl8pPr marL="3265368" indent="0">
              <a:buNone/>
              <a:defRPr sz="1600" b="1"/>
            </a:lvl8pPr>
            <a:lvl9pPr marL="373184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703" y="2175318"/>
            <a:ext cx="4041502" cy="14465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pg num"/>
          <p:cNvSpPr>
            <a:spLocks noGrp="1" noChangeArrowheads="1"/>
          </p:cNvSpPr>
          <p:nvPr>
            <p:ph type="sldNum" sz="quarter" idx="10"/>
            <p:custDataLst>
              <p:tags r:id="rId1"/>
            </p:custDataLst>
          </p:nvPr>
        </p:nvSpPr>
        <p:spPr>
          <a:ln/>
        </p:spPr>
        <p:txBody>
          <a:bodyPr/>
          <a:lstStyle>
            <a:lvl1pPr>
              <a:defRPr/>
            </a:lvl1pPr>
          </a:lstStyle>
          <a:p>
            <a:pPr>
              <a:defRPr/>
            </a:pPr>
            <a:fld id="{B647355D-D1D3-416F-9E73-DD9AF8419B12}" type="slidenum">
              <a:rPr lang="en-US"/>
              <a:pPr>
                <a:defRPr/>
              </a:pPr>
              <a:t>‹#›</a:t>
            </a:fld>
            <a:endParaRPr lang="th-TH"/>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pg num"/>
          <p:cNvSpPr>
            <a:spLocks noGrp="1" noChangeArrowheads="1"/>
          </p:cNvSpPr>
          <p:nvPr>
            <p:ph type="sldNum" sz="quarter" idx="10"/>
            <p:custDataLst>
              <p:tags r:id="rId1"/>
            </p:custDataLst>
          </p:nvPr>
        </p:nvSpPr>
        <p:spPr>
          <a:ln/>
        </p:spPr>
        <p:txBody>
          <a:bodyPr/>
          <a:lstStyle>
            <a:lvl1pPr>
              <a:defRPr/>
            </a:lvl1pPr>
          </a:lstStyle>
          <a:p>
            <a:pPr>
              <a:defRPr/>
            </a:pPr>
            <a:fld id="{A75777EF-E677-485E-945D-717BBE01BC86}" type="slidenum">
              <a:rPr lang="en-US"/>
              <a:pPr>
                <a:defRPr/>
              </a:pPr>
              <a:t>‹#›</a:t>
            </a:fld>
            <a:endParaRPr lang="th-TH"/>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g num"/>
          <p:cNvSpPr>
            <a:spLocks noGrp="1" noChangeArrowheads="1"/>
          </p:cNvSpPr>
          <p:nvPr>
            <p:ph type="sldNum" sz="quarter" idx="10"/>
            <p:custDataLst>
              <p:tags r:id="rId1"/>
            </p:custDataLst>
          </p:nvPr>
        </p:nvSpPr>
        <p:spPr>
          <a:ln/>
        </p:spPr>
        <p:txBody>
          <a:bodyPr/>
          <a:lstStyle>
            <a:lvl1pPr>
              <a:defRPr/>
            </a:lvl1pPr>
          </a:lstStyle>
          <a:p>
            <a:pPr>
              <a:defRPr/>
            </a:pPr>
            <a:fld id="{6710557F-6384-41D2-870B-3C01C3ECBB1F}" type="slidenum">
              <a:rPr lang="en-US"/>
              <a:pPr>
                <a:defRPr/>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www.themegallery.com</a:t>
            </a:r>
          </a:p>
        </p:txBody>
      </p:sp>
      <p:sp>
        <p:nvSpPr>
          <p:cNvPr id="5" name="Rectangle 5"/>
          <p:cNvSpPr>
            <a:spLocks noGrp="1" noChangeArrowheads="1"/>
          </p:cNvSpPr>
          <p:nvPr>
            <p:ph type="ftr" sz="quarter" idx="11"/>
          </p:nvPr>
        </p:nvSpPr>
        <p:spPr/>
        <p:txBody>
          <a:bodyPr/>
          <a:lstStyle>
            <a:lvl1pPr algn="ctr">
              <a:defRPr sz="1400"/>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54A3451D-0D4E-49FA-BEC8-DDB03F7D89BF}" type="slidenum">
              <a:rPr lang="en-US"/>
              <a:pPr>
                <a:defRPr/>
              </a:pPr>
              <a:t>‹#›</a:t>
            </a:fld>
            <a:endParaRPr lang="th-TH"/>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795" y="819542"/>
            <a:ext cx="3008044" cy="61555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988" y="273738"/>
            <a:ext cx="5112217" cy="2446824"/>
          </a:xfrm>
        </p:spPr>
        <p:txBody>
          <a:bodyPr/>
          <a:lstStyle>
            <a:lvl1pPr>
              <a:defRPr sz="3300"/>
            </a:lvl1pPr>
            <a:lvl2pPr>
              <a:defRPr sz="29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795" y="1435094"/>
            <a:ext cx="3008044" cy="215444"/>
          </a:xfrm>
        </p:spPr>
        <p:txBody>
          <a:bodyPr/>
          <a:lstStyle>
            <a:lvl1pPr marL="0" indent="0">
              <a:buNone/>
              <a:defRPr sz="1400"/>
            </a:lvl1pPr>
            <a:lvl2pPr marL="466481" indent="0">
              <a:buNone/>
              <a:defRPr sz="1200"/>
            </a:lvl2pPr>
            <a:lvl3pPr marL="932962" indent="0">
              <a:buNone/>
              <a:defRPr sz="1000"/>
            </a:lvl3pPr>
            <a:lvl4pPr marL="1399443" indent="0">
              <a:buNone/>
              <a:defRPr sz="900"/>
            </a:lvl4pPr>
            <a:lvl5pPr marL="1865925" indent="0">
              <a:buNone/>
              <a:defRPr sz="900"/>
            </a:lvl5pPr>
            <a:lvl6pPr marL="2332406" indent="0">
              <a:buNone/>
              <a:defRPr sz="900"/>
            </a:lvl6pPr>
            <a:lvl7pPr marL="2798887" indent="0">
              <a:buNone/>
              <a:defRPr sz="900"/>
            </a:lvl7pPr>
            <a:lvl8pPr marL="3265368" indent="0">
              <a:buNone/>
              <a:defRPr sz="900"/>
            </a:lvl8pPr>
            <a:lvl9pPr marL="3731849" indent="0">
              <a:buNone/>
              <a:defRPr sz="900"/>
            </a:lvl9pPr>
          </a:lstStyle>
          <a:p>
            <a:pPr lvl="0"/>
            <a:r>
              <a:rPr lang="en-US" smtClean="0"/>
              <a:t>Click to edit Master text styles</a:t>
            </a:r>
          </a:p>
        </p:txBody>
      </p:sp>
      <p:sp>
        <p:nvSpPr>
          <p:cNvPr id="5" name="pg num"/>
          <p:cNvSpPr>
            <a:spLocks noGrp="1" noChangeArrowheads="1"/>
          </p:cNvSpPr>
          <p:nvPr>
            <p:ph type="sldNum" sz="quarter" idx="10"/>
            <p:custDataLst>
              <p:tags r:id="rId1"/>
            </p:custDataLst>
          </p:nvPr>
        </p:nvSpPr>
        <p:spPr>
          <a:ln/>
        </p:spPr>
        <p:txBody>
          <a:bodyPr/>
          <a:lstStyle>
            <a:lvl1pPr>
              <a:defRPr/>
            </a:lvl1pPr>
          </a:lstStyle>
          <a:p>
            <a:pPr>
              <a:defRPr/>
            </a:pPr>
            <a:fld id="{6A8FD8F3-4E2A-4E48-863E-B6D60255DDE8}" type="slidenum">
              <a:rPr lang="en-US"/>
              <a:pPr>
                <a:defRPr/>
              </a:pPr>
              <a:t>‹#›</a:t>
            </a:fld>
            <a:endParaRPr lang="th-TH"/>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544" y="5060058"/>
            <a:ext cx="5486400" cy="30777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1544" y="612264"/>
            <a:ext cx="5486400" cy="507831"/>
          </a:xfrm>
        </p:spPr>
        <p:txBody>
          <a:bodyPr/>
          <a:lstStyle>
            <a:lvl1pPr marL="0" indent="0">
              <a:buNone/>
              <a:defRPr sz="3300"/>
            </a:lvl1pPr>
            <a:lvl2pPr marL="466481" indent="0">
              <a:buNone/>
              <a:defRPr sz="2900"/>
            </a:lvl2pPr>
            <a:lvl3pPr marL="932962" indent="0">
              <a:buNone/>
              <a:defRPr sz="2400"/>
            </a:lvl3pPr>
            <a:lvl4pPr marL="1399443" indent="0">
              <a:buNone/>
              <a:defRPr sz="2000"/>
            </a:lvl4pPr>
            <a:lvl5pPr marL="1865925" indent="0">
              <a:buNone/>
              <a:defRPr sz="2000"/>
            </a:lvl5pPr>
            <a:lvl6pPr marL="2332406" indent="0">
              <a:buNone/>
              <a:defRPr sz="2000"/>
            </a:lvl6pPr>
            <a:lvl7pPr marL="2798887" indent="0">
              <a:buNone/>
              <a:defRPr sz="2000"/>
            </a:lvl7pPr>
            <a:lvl8pPr marL="3265368" indent="0">
              <a:buNone/>
              <a:defRPr sz="2000"/>
            </a:lvl8pPr>
            <a:lvl9pPr marL="3731849"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1544" y="5367835"/>
            <a:ext cx="5486400" cy="215444"/>
          </a:xfrm>
        </p:spPr>
        <p:txBody>
          <a:bodyPr/>
          <a:lstStyle>
            <a:lvl1pPr marL="0" indent="0">
              <a:buNone/>
              <a:defRPr sz="1400"/>
            </a:lvl1pPr>
            <a:lvl2pPr marL="466481" indent="0">
              <a:buNone/>
              <a:defRPr sz="1200"/>
            </a:lvl2pPr>
            <a:lvl3pPr marL="932962" indent="0">
              <a:buNone/>
              <a:defRPr sz="1000"/>
            </a:lvl3pPr>
            <a:lvl4pPr marL="1399443" indent="0">
              <a:buNone/>
              <a:defRPr sz="900"/>
            </a:lvl4pPr>
            <a:lvl5pPr marL="1865925" indent="0">
              <a:buNone/>
              <a:defRPr sz="900"/>
            </a:lvl5pPr>
            <a:lvl6pPr marL="2332406" indent="0">
              <a:buNone/>
              <a:defRPr sz="900"/>
            </a:lvl6pPr>
            <a:lvl7pPr marL="2798887" indent="0">
              <a:buNone/>
              <a:defRPr sz="900"/>
            </a:lvl7pPr>
            <a:lvl8pPr marL="3265368" indent="0">
              <a:buNone/>
              <a:defRPr sz="900"/>
            </a:lvl8pPr>
            <a:lvl9pPr marL="3731849" indent="0">
              <a:buNone/>
              <a:defRPr sz="900"/>
            </a:lvl9pPr>
          </a:lstStyle>
          <a:p>
            <a:pPr lvl="0"/>
            <a:r>
              <a:rPr lang="en-US" smtClean="0"/>
              <a:t>Click to edit Master text styles</a:t>
            </a:r>
          </a:p>
        </p:txBody>
      </p:sp>
      <p:sp>
        <p:nvSpPr>
          <p:cNvPr id="5" name="pg num"/>
          <p:cNvSpPr>
            <a:spLocks noGrp="1" noChangeArrowheads="1"/>
          </p:cNvSpPr>
          <p:nvPr>
            <p:ph type="sldNum" sz="quarter" idx="10"/>
            <p:custDataLst>
              <p:tags r:id="rId1"/>
            </p:custDataLst>
          </p:nvPr>
        </p:nvSpPr>
        <p:spPr>
          <a:ln/>
        </p:spPr>
        <p:txBody>
          <a:bodyPr/>
          <a:lstStyle>
            <a:lvl1pPr>
              <a:defRPr/>
            </a:lvl1pPr>
          </a:lstStyle>
          <a:p>
            <a:pPr>
              <a:defRPr/>
            </a:pPr>
            <a:fld id="{F10BE6B7-6E34-46E5-9867-775ABE55A9B7}" type="slidenum">
              <a:rPr lang="en-US"/>
              <a:pPr>
                <a:defRPr/>
              </a:pPr>
              <a:t>‹#›</a:t>
            </a:fld>
            <a:endParaRPr lang="th-TH"/>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10408" y="1299036"/>
            <a:ext cx="2708434" cy="12472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4DE66A76-A416-4DAE-BF38-6B571E96AB3C}" type="slidenum">
              <a:rPr lang="en-US"/>
              <a:pPr>
                <a:defRPr/>
              </a:pPr>
              <a:t>‹#›</a:t>
            </a:fld>
            <a:endParaRPr lang="th-TH"/>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27393" y="234864"/>
            <a:ext cx="584775" cy="2311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87887" y="234864"/>
            <a:ext cx="1477328" cy="2311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pg num"/>
          <p:cNvSpPr>
            <a:spLocks noGrp="1" noChangeArrowheads="1"/>
          </p:cNvSpPr>
          <p:nvPr>
            <p:ph type="sldNum" sz="quarter" idx="10"/>
            <p:custDataLst>
              <p:tags r:id="rId1"/>
            </p:custDataLst>
          </p:nvPr>
        </p:nvSpPr>
        <p:spPr>
          <a:ln/>
        </p:spPr>
        <p:txBody>
          <a:bodyPr/>
          <a:lstStyle>
            <a:lvl1pPr>
              <a:defRPr/>
            </a:lvl1pPr>
          </a:lstStyle>
          <a:p>
            <a:pPr>
              <a:defRPr/>
            </a:pPr>
            <a:fld id="{257BE5DF-9D77-4168-B4F7-63993367981F}" type="slidenum">
              <a:rPr lang="en-US"/>
              <a:pPr>
                <a:defRPr/>
              </a:pPr>
              <a:t>‹#›</a:t>
            </a:fld>
            <a:endParaRPr lang="th-TH"/>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193" y="2129965"/>
            <a:ext cx="7773614" cy="1470728"/>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2008" y="3885769"/>
            <a:ext cx="6399989" cy="1752564"/>
          </a:xfrm>
        </p:spPr>
        <p:txBody>
          <a:bodyPr/>
          <a:lstStyle>
            <a:lvl1pPr marL="0" indent="0" algn="ctr">
              <a:buNone/>
              <a:defRPr/>
            </a:lvl1pPr>
            <a:lvl2pPr marL="466381" indent="0" algn="ctr">
              <a:buNone/>
              <a:defRPr/>
            </a:lvl2pPr>
            <a:lvl3pPr marL="932764" indent="0" algn="ctr">
              <a:buNone/>
              <a:defRPr/>
            </a:lvl3pPr>
            <a:lvl4pPr marL="1399147" indent="0" algn="ctr">
              <a:buNone/>
              <a:defRPr/>
            </a:lvl4pPr>
            <a:lvl5pPr marL="1865530" indent="0" algn="ctr">
              <a:buNone/>
              <a:defRPr/>
            </a:lvl5pPr>
            <a:lvl6pPr marL="2331912" indent="0" algn="ctr">
              <a:buNone/>
              <a:defRPr/>
            </a:lvl6pPr>
            <a:lvl7pPr marL="2798293" indent="0" algn="ctr">
              <a:buNone/>
              <a:defRPr/>
            </a:lvl7pPr>
            <a:lvl8pPr marL="3264676" indent="0" algn="ctr">
              <a:buNone/>
              <a:defRPr/>
            </a:lvl8pPr>
            <a:lvl9pPr marL="3731058" indent="0" algn="ctr">
              <a:buNone/>
              <a:defRPr/>
            </a:lvl9pPr>
          </a:lstStyle>
          <a:p>
            <a:r>
              <a:rPr lang="en-US" smtClean="0"/>
              <a:t>Click to edit Master subtitle style</a:t>
            </a:r>
            <a:endParaRPr lang="en-US"/>
          </a:p>
        </p:txBody>
      </p:sp>
    </p:spTree>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51" y="4407329"/>
            <a:ext cx="7771995" cy="1362205"/>
          </a:xfrm>
        </p:spPr>
        <p:txBody>
          <a:bodyPr anchor="t"/>
          <a:lstStyle>
            <a:lvl1pPr algn="l">
              <a:defRPr sz="4100" b="1" cap="all"/>
            </a:lvl1pPr>
          </a:lstStyle>
          <a:p>
            <a:r>
              <a:rPr lang="en-US" smtClean="0"/>
              <a:t>Click to edit Master title style</a:t>
            </a:r>
            <a:endParaRPr lang="en-US"/>
          </a:p>
        </p:txBody>
      </p:sp>
      <p:sp>
        <p:nvSpPr>
          <p:cNvPr id="3" name="Text Placeholder 2"/>
          <p:cNvSpPr>
            <a:spLocks noGrp="1"/>
          </p:cNvSpPr>
          <p:nvPr>
            <p:ph type="body" idx="1"/>
          </p:nvPr>
        </p:nvSpPr>
        <p:spPr>
          <a:xfrm>
            <a:off x="722451" y="2907443"/>
            <a:ext cx="7771995" cy="1499884"/>
          </a:xfrm>
        </p:spPr>
        <p:txBody>
          <a:bodyPr anchor="b"/>
          <a:lstStyle>
            <a:lvl1pPr marL="0" indent="0">
              <a:buNone/>
              <a:defRPr sz="2000"/>
            </a:lvl1pPr>
            <a:lvl2pPr marL="466381" indent="0">
              <a:buNone/>
              <a:defRPr sz="1800"/>
            </a:lvl2pPr>
            <a:lvl3pPr marL="932764" indent="0">
              <a:buNone/>
              <a:defRPr sz="1600"/>
            </a:lvl3pPr>
            <a:lvl4pPr marL="1399147" indent="0">
              <a:buNone/>
              <a:defRPr sz="1400"/>
            </a:lvl4pPr>
            <a:lvl5pPr marL="1865530" indent="0">
              <a:buNone/>
              <a:defRPr sz="1400"/>
            </a:lvl5pPr>
            <a:lvl6pPr marL="2331912" indent="0">
              <a:buNone/>
              <a:defRPr sz="1400"/>
            </a:lvl6pPr>
            <a:lvl7pPr marL="2798293" indent="0">
              <a:buNone/>
              <a:defRPr sz="1400"/>
            </a:lvl7pPr>
            <a:lvl8pPr marL="3264676" indent="0">
              <a:buNone/>
              <a:defRPr sz="1400"/>
            </a:lvl8pPr>
            <a:lvl9pPr marL="3731058" indent="0">
              <a:buNone/>
              <a:defRPr sz="1400"/>
            </a:lvl9pPr>
          </a:lstStyle>
          <a:p>
            <a:pPr lvl="0"/>
            <a:r>
              <a:rPr lang="en-US" smtClean="0"/>
              <a:t>Click to edit Master text styles</a:t>
            </a:r>
          </a:p>
        </p:txBody>
      </p:sp>
    </p:spTree>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4236" y="1269880"/>
            <a:ext cx="3727252" cy="5034167"/>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46993" y="1269880"/>
            <a:ext cx="3727253" cy="5034167"/>
          </a:xfrm>
        </p:spPr>
        <p:txBody>
          <a:bodyPr/>
          <a:lstStyle>
            <a:lvl1pPr>
              <a:defRPr sz="29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795" y="275356"/>
            <a:ext cx="8230410" cy="1141921"/>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798" y="1535521"/>
            <a:ext cx="4039882" cy="639800"/>
          </a:xfrm>
        </p:spPr>
        <p:txBody>
          <a:bodyPr anchor="b"/>
          <a:lstStyle>
            <a:lvl1pPr marL="0" indent="0">
              <a:buNone/>
              <a:defRPr sz="2400" b="1"/>
            </a:lvl1pPr>
            <a:lvl2pPr marL="466381" indent="0">
              <a:buNone/>
              <a:defRPr sz="2000" b="1"/>
            </a:lvl2pPr>
            <a:lvl3pPr marL="932764" indent="0">
              <a:buNone/>
              <a:defRPr sz="1800" b="1"/>
            </a:lvl3pPr>
            <a:lvl4pPr marL="1399147" indent="0">
              <a:buNone/>
              <a:defRPr sz="1600" b="1"/>
            </a:lvl4pPr>
            <a:lvl5pPr marL="1865530" indent="0">
              <a:buNone/>
              <a:defRPr sz="1600" b="1"/>
            </a:lvl5pPr>
            <a:lvl6pPr marL="2331912" indent="0">
              <a:buNone/>
              <a:defRPr sz="1600" b="1"/>
            </a:lvl6pPr>
            <a:lvl7pPr marL="2798293" indent="0">
              <a:buNone/>
              <a:defRPr sz="1600" b="1"/>
            </a:lvl7pPr>
            <a:lvl8pPr marL="3264676" indent="0">
              <a:buNone/>
              <a:defRPr sz="1600" b="1"/>
            </a:lvl8pPr>
            <a:lvl9pPr marL="3731058"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6798" y="2175318"/>
            <a:ext cx="4039882" cy="39505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703" y="1535521"/>
            <a:ext cx="4041502" cy="639800"/>
          </a:xfrm>
        </p:spPr>
        <p:txBody>
          <a:bodyPr anchor="b"/>
          <a:lstStyle>
            <a:lvl1pPr marL="0" indent="0">
              <a:buNone/>
              <a:defRPr sz="2400" b="1"/>
            </a:lvl1pPr>
            <a:lvl2pPr marL="466381" indent="0">
              <a:buNone/>
              <a:defRPr sz="2000" b="1"/>
            </a:lvl2pPr>
            <a:lvl3pPr marL="932764" indent="0">
              <a:buNone/>
              <a:defRPr sz="1800" b="1"/>
            </a:lvl3pPr>
            <a:lvl4pPr marL="1399147" indent="0">
              <a:buNone/>
              <a:defRPr sz="1600" b="1"/>
            </a:lvl4pPr>
            <a:lvl5pPr marL="1865530" indent="0">
              <a:buNone/>
              <a:defRPr sz="1600" b="1"/>
            </a:lvl5pPr>
            <a:lvl6pPr marL="2331912" indent="0">
              <a:buNone/>
              <a:defRPr sz="1600" b="1"/>
            </a:lvl6pPr>
            <a:lvl7pPr marL="2798293" indent="0">
              <a:buNone/>
              <a:defRPr sz="1600" b="1"/>
            </a:lvl7pPr>
            <a:lvl8pPr marL="3264676" indent="0">
              <a:buNone/>
              <a:defRPr sz="1600" b="1"/>
            </a:lvl8pPr>
            <a:lvl9pPr marL="3731058"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703" y="2175318"/>
            <a:ext cx="4041502" cy="39505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295400"/>
            <a:ext cx="40386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Rectangle 4"/>
          <p:cNvSpPr>
            <a:spLocks noGrp="1" noChangeArrowheads="1"/>
          </p:cNvSpPr>
          <p:nvPr>
            <p:ph type="dt" sz="half" idx="10"/>
          </p:nvPr>
        </p:nvSpPr>
        <p:spPr/>
        <p:txBody>
          <a:bodyPr/>
          <a:lstStyle>
            <a:lvl1pPr>
              <a:defRPr/>
            </a:lvl1pPr>
          </a:lstStyle>
          <a:p>
            <a:pPr>
              <a:defRPr/>
            </a:pPr>
            <a:r>
              <a:rPr lang="en-US"/>
              <a:t>www.themegallery.com</a:t>
            </a:r>
          </a:p>
        </p:txBody>
      </p:sp>
      <p:sp>
        <p:nvSpPr>
          <p:cNvPr id="6" name="Rectangle 5"/>
          <p:cNvSpPr>
            <a:spLocks noGrp="1" noChangeArrowheads="1"/>
          </p:cNvSpPr>
          <p:nvPr>
            <p:ph type="ftr" sz="quarter" idx="11"/>
          </p:nvPr>
        </p:nvSpPr>
        <p:spPr/>
        <p:txBody>
          <a:bodyPr/>
          <a:lstStyle>
            <a:lvl1pPr algn="ctr">
              <a:defRPr sz="1400"/>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A19435FA-849B-49B9-961E-8FDC50D4EE23}" type="slidenum">
              <a:rPr lang="en-US"/>
              <a:pPr>
                <a:defRPr/>
              </a:pPr>
              <a:t>‹#›</a:t>
            </a:fld>
            <a:endParaRPr lang="th-TH"/>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795" y="273740"/>
            <a:ext cx="3008044" cy="116135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4988" y="273740"/>
            <a:ext cx="5112217" cy="5852138"/>
          </a:xfrm>
        </p:spPr>
        <p:txBody>
          <a:bodyPr/>
          <a:lstStyle>
            <a:lvl1pPr>
              <a:defRPr sz="3300"/>
            </a:lvl1pPr>
            <a:lvl2pPr>
              <a:defRPr sz="29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795" y="1435094"/>
            <a:ext cx="3008044" cy="4690781"/>
          </a:xfrm>
        </p:spPr>
        <p:txBody>
          <a:bodyPr/>
          <a:lstStyle>
            <a:lvl1pPr marL="0" indent="0">
              <a:buNone/>
              <a:defRPr sz="1400"/>
            </a:lvl1pPr>
            <a:lvl2pPr marL="466381" indent="0">
              <a:buNone/>
              <a:defRPr sz="1200"/>
            </a:lvl2pPr>
            <a:lvl3pPr marL="932764" indent="0">
              <a:buNone/>
              <a:defRPr sz="1000"/>
            </a:lvl3pPr>
            <a:lvl4pPr marL="1399147" indent="0">
              <a:buNone/>
              <a:defRPr sz="900"/>
            </a:lvl4pPr>
            <a:lvl5pPr marL="1865530" indent="0">
              <a:buNone/>
              <a:defRPr sz="900"/>
            </a:lvl5pPr>
            <a:lvl6pPr marL="2331912" indent="0">
              <a:buNone/>
              <a:defRPr sz="900"/>
            </a:lvl6pPr>
            <a:lvl7pPr marL="2798293" indent="0">
              <a:buNone/>
              <a:defRPr sz="900"/>
            </a:lvl7pPr>
            <a:lvl8pPr marL="3264676" indent="0">
              <a:buNone/>
              <a:defRPr sz="900"/>
            </a:lvl8pPr>
            <a:lvl9pPr marL="3731058" indent="0">
              <a:buNone/>
              <a:defRPr sz="900"/>
            </a:lvl9pPr>
          </a:lstStyle>
          <a:p>
            <a:pPr lvl="0"/>
            <a:r>
              <a:rPr lang="en-US" smtClean="0"/>
              <a:t>Click to edit Master text styles</a:t>
            </a:r>
          </a:p>
        </p:txBody>
      </p:sp>
    </p:spTree>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1544" y="4800926"/>
            <a:ext cx="5486400" cy="56691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1544" y="612264"/>
            <a:ext cx="5486400" cy="4115772"/>
          </a:xfrm>
        </p:spPr>
        <p:txBody>
          <a:bodyPr/>
          <a:lstStyle>
            <a:lvl1pPr marL="0" indent="0">
              <a:buNone/>
              <a:defRPr sz="3300"/>
            </a:lvl1pPr>
            <a:lvl2pPr marL="466381" indent="0">
              <a:buNone/>
              <a:defRPr sz="2900"/>
            </a:lvl2pPr>
            <a:lvl3pPr marL="932764" indent="0">
              <a:buNone/>
              <a:defRPr sz="2400"/>
            </a:lvl3pPr>
            <a:lvl4pPr marL="1399147" indent="0">
              <a:buNone/>
              <a:defRPr sz="2000"/>
            </a:lvl4pPr>
            <a:lvl5pPr marL="1865530" indent="0">
              <a:buNone/>
              <a:defRPr sz="2000"/>
            </a:lvl5pPr>
            <a:lvl6pPr marL="2331912" indent="0">
              <a:buNone/>
              <a:defRPr sz="2000"/>
            </a:lvl6pPr>
            <a:lvl7pPr marL="2798293" indent="0">
              <a:buNone/>
              <a:defRPr sz="2000"/>
            </a:lvl7pPr>
            <a:lvl8pPr marL="3264676" indent="0">
              <a:buNone/>
              <a:defRPr sz="2000"/>
            </a:lvl8pPr>
            <a:lvl9pPr marL="3731058"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1544" y="5367835"/>
            <a:ext cx="5486400" cy="805014"/>
          </a:xfrm>
        </p:spPr>
        <p:txBody>
          <a:bodyPr/>
          <a:lstStyle>
            <a:lvl1pPr marL="0" indent="0">
              <a:buNone/>
              <a:defRPr sz="1400"/>
            </a:lvl1pPr>
            <a:lvl2pPr marL="466381" indent="0">
              <a:buNone/>
              <a:defRPr sz="1200"/>
            </a:lvl2pPr>
            <a:lvl3pPr marL="932764" indent="0">
              <a:buNone/>
              <a:defRPr sz="1000"/>
            </a:lvl3pPr>
            <a:lvl4pPr marL="1399147" indent="0">
              <a:buNone/>
              <a:defRPr sz="900"/>
            </a:lvl4pPr>
            <a:lvl5pPr marL="1865530" indent="0">
              <a:buNone/>
              <a:defRPr sz="900"/>
            </a:lvl5pPr>
            <a:lvl6pPr marL="2331912" indent="0">
              <a:buNone/>
              <a:defRPr sz="900"/>
            </a:lvl6pPr>
            <a:lvl7pPr marL="2798293" indent="0">
              <a:buNone/>
              <a:defRPr sz="900"/>
            </a:lvl7pPr>
            <a:lvl8pPr marL="3264676" indent="0">
              <a:buNone/>
              <a:defRPr sz="900"/>
            </a:lvl8pPr>
            <a:lvl9pPr marL="3731058" indent="0">
              <a:buNone/>
              <a:defRPr sz="900"/>
            </a:lvl9pPr>
          </a:lstStyle>
          <a:p>
            <a:pPr lvl="0"/>
            <a:r>
              <a:rPr lang="en-US" smtClean="0"/>
              <a:t>Click to edit Master text styles</a:t>
            </a:r>
          </a:p>
        </p:txBody>
      </p:sp>
    </p:spTree>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4457" y="199232"/>
            <a:ext cx="1909792" cy="61048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35081" y="199232"/>
            <a:ext cx="5573871" cy="61048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Rectangle 4"/>
          <p:cNvSpPr>
            <a:spLocks noGrp="1" noChangeArrowheads="1"/>
          </p:cNvSpPr>
          <p:nvPr>
            <p:ph type="dt" sz="half" idx="10"/>
          </p:nvPr>
        </p:nvSpPr>
        <p:spPr/>
        <p:txBody>
          <a:bodyPr/>
          <a:lstStyle>
            <a:lvl1pPr>
              <a:defRPr/>
            </a:lvl1pPr>
          </a:lstStyle>
          <a:p>
            <a:pPr>
              <a:defRPr/>
            </a:pPr>
            <a:r>
              <a:rPr lang="en-US"/>
              <a:t>www.themegallery.com</a:t>
            </a:r>
          </a:p>
        </p:txBody>
      </p:sp>
      <p:sp>
        <p:nvSpPr>
          <p:cNvPr id="8" name="Rectangle 5"/>
          <p:cNvSpPr>
            <a:spLocks noGrp="1" noChangeArrowheads="1"/>
          </p:cNvSpPr>
          <p:nvPr>
            <p:ph type="ftr" sz="quarter" idx="11"/>
          </p:nvPr>
        </p:nvSpPr>
        <p:spPr/>
        <p:txBody>
          <a:bodyPr/>
          <a:lstStyle>
            <a:lvl1pPr algn="ctr">
              <a:defRPr sz="1400"/>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7F498E25-2199-48A9-9666-782F9E32D6DE}" type="slidenum">
              <a:rPr lang="en-US"/>
              <a:pPr>
                <a:defRPr/>
              </a:pPr>
              <a:t>‹#›</a:t>
            </a:fld>
            <a:endParaRPr lang="th-TH"/>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Rectangle 4"/>
          <p:cNvSpPr>
            <a:spLocks noGrp="1" noChangeArrowheads="1"/>
          </p:cNvSpPr>
          <p:nvPr>
            <p:ph type="dt" sz="half" idx="10"/>
          </p:nvPr>
        </p:nvSpPr>
        <p:spPr/>
        <p:txBody>
          <a:bodyPr/>
          <a:lstStyle>
            <a:lvl1pPr>
              <a:defRPr/>
            </a:lvl1pPr>
          </a:lstStyle>
          <a:p>
            <a:pPr>
              <a:defRPr/>
            </a:pPr>
            <a:r>
              <a:rPr lang="en-US"/>
              <a:t>www.themegallery.com</a:t>
            </a:r>
          </a:p>
        </p:txBody>
      </p:sp>
      <p:sp>
        <p:nvSpPr>
          <p:cNvPr id="4" name="Rectangle 5"/>
          <p:cNvSpPr>
            <a:spLocks noGrp="1" noChangeArrowheads="1"/>
          </p:cNvSpPr>
          <p:nvPr>
            <p:ph type="ftr" sz="quarter" idx="11"/>
          </p:nvPr>
        </p:nvSpPr>
        <p:spPr/>
        <p:txBody>
          <a:bodyPr/>
          <a:lstStyle>
            <a:lvl1pPr algn="ctr">
              <a:defRPr sz="1400"/>
            </a:lvl1pPr>
          </a:lstStyle>
          <a:p>
            <a:pPr>
              <a:defRPr/>
            </a:pPr>
            <a:endParaRPr lang="en-US"/>
          </a:p>
        </p:txBody>
      </p:sp>
      <p:sp>
        <p:nvSpPr>
          <p:cNvPr id="5" name="Rectangle 6"/>
          <p:cNvSpPr>
            <a:spLocks noGrp="1" noChangeArrowheads="1"/>
          </p:cNvSpPr>
          <p:nvPr>
            <p:ph type="sldNum" sz="quarter" idx="12"/>
          </p:nvPr>
        </p:nvSpPr>
        <p:spPr/>
        <p:txBody>
          <a:bodyPr/>
          <a:lstStyle>
            <a:lvl1pPr>
              <a:defRPr/>
            </a:lvl1pPr>
          </a:lstStyle>
          <a:p>
            <a:pPr>
              <a:defRPr/>
            </a:pPr>
            <a:fld id="{196BD50F-5DB2-4CDD-A44A-4557BCBCED93}" type="slidenum">
              <a:rPr lang="en-US"/>
              <a:pPr>
                <a:defRPr/>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www.themegallery.com</a:t>
            </a:r>
          </a:p>
        </p:txBody>
      </p:sp>
      <p:sp>
        <p:nvSpPr>
          <p:cNvPr id="3" name="Rectangle 5"/>
          <p:cNvSpPr>
            <a:spLocks noGrp="1" noChangeArrowheads="1"/>
          </p:cNvSpPr>
          <p:nvPr>
            <p:ph type="ftr" sz="quarter" idx="11"/>
          </p:nvPr>
        </p:nvSpPr>
        <p:spPr/>
        <p:txBody>
          <a:bodyPr/>
          <a:lstStyle>
            <a:lvl1pPr algn="ctr">
              <a:defRPr sz="1400"/>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A3393F86-FD3A-4B33-8802-711337C79DC6}" type="slidenum">
              <a:rPr lang="en-US"/>
              <a:pPr>
                <a:defRPr/>
              </a:pPr>
              <a:t>‹#›</a:t>
            </a:fld>
            <a:endParaRPr lang="th-T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www.themegallery.com</a:t>
            </a:r>
          </a:p>
        </p:txBody>
      </p:sp>
      <p:sp>
        <p:nvSpPr>
          <p:cNvPr id="6" name="Rectangle 5"/>
          <p:cNvSpPr>
            <a:spLocks noGrp="1" noChangeArrowheads="1"/>
          </p:cNvSpPr>
          <p:nvPr>
            <p:ph type="ftr" sz="quarter" idx="11"/>
          </p:nvPr>
        </p:nvSpPr>
        <p:spPr/>
        <p:txBody>
          <a:bodyPr/>
          <a:lstStyle>
            <a:lvl1pPr algn="ctr">
              <a:defRPr sz="1400"/>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303C70D8-4BF8-4FAB-BAA6-55ADE99E074C}" type="slidenum">
              <a:rPr lang="en-US"/>
              <a:pPr>
                <a:defRPr/>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I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www.themegallery.com</a:t>
            </a:r>
          </a:p>
        </p:txBody>
      </p:sp>
      <p:sp>
        <p:nvSpPr>
          <p:cNvPr id="6" name="Rectangle 5"/>
          <p:cNvSpPr>
            <a:spLocks noGrp="1" noChangeArrowheads="1"/>
          </p:cNvSpPr>
          <p:nvPr>
            <p:ph type="ftr" sz="quarter" idx="11"/>
          </p:nvPr>
        </p:nvSpPr>
        <p:spPr/>
        <p:txBody>
          <a:bodyPr/>
          <a:lstStyle>
            <a:lvl1pPr algn="ctr">
              <a:defRPr sz="1400"/>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C7B333C4-8994-4938-B0F0-11BC7D4E1642}" type="slidenum">
              <a:rPr lang="en-US"/>
              <a:pPr>
                <a:defRPr/>
              </a:pPr>
              <a:t>‹#›</a:t>
            </a:fld>
            <a:endParaRPr lang="th-T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vmlDrawing" Target="../drawings/vmlDrawing1.vml"/><Relationship Id="rId18" Type="http://schemas.openxmlformats.org/officeDocument/2006/relationships/tags" Target="../tags/tag5.xml"/><Relationship Id="rId3" Type="http://schemas.openxmlformats.org/officeDocument/2006/relationships/slideLayout" Target="../slideLayouts/slideLayout25.xml"/><Relationship Id="rId21" Type="http://schemas.openxmlformats.org/officeDocument/2006/relationships/image" Target="../media/image3.jpeg"/><Relationship Id="rId7" Type="http://schemas.openxmlformats.org/officeDocument/2006/relationships/slideLayout" Target="../slideLayouts/slideLayout29.xml"/><Relationship Id="rId12" Type="http://schemas.openxmlformats.org/officeDocument/2006/relationships/theme" Target="../theme/theme3.xml"/><Relationship Id="rId17" Type="http://schemas.openxmlformats.org/officeDocument/2006/relationships/tags" Target="../tags/tag4.xml"/><Relationship Id="rId2" Type="http://schemas.openxmlformats.org/officeDocument/2006/relationships/slideLayout" Target="../slideLayouts/slideLayout24.xml"/><Relationship Id="rId16" Type="http://schemas.openxmlformats.org/officeDocument/2006/relationships/tags" Target="../tags/tag3.xml"/><Relationship Id="rId20" Type="http://schemas.openxmlformats.org/officeDocument/2006/relationships/tags" Target="../tags/tag7.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tags" Target="../tags/tag2.xml"/><Relationship Id="rId23" Type="http://schemas.openxmlformats.org/officeDocument/2006/relationships/oleObject" Target="../embeddings/oleObject1.bin"/><Relationship Id="rId10" Type="http://schemas.openxmlformats.org/officeDocument/2006/relationships/slideLayout" Target="../slideLayouts/slideLayout32.xml"/><Relationship Id="rId19" Type="http://schemas.openxmlformats.org/officeDocument/2006/relationships/tags" Target="../tags/tag6.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ags" Target="../tags/tag1.xml"/><Relationship Id="rId22" Type="http://schemas.openxmlformats.org/officeDocument/2006/relationships/image" Target="../media/image4.gi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8.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9.wmf"/><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 Target="../slides/slide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hyperlink" Target="http://www.powerpointstyles.com/" TargetMode="Externa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image" Target="../media/image10.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868362"/>
          </a:xfrm>
          <a:prstGeom prst="rect">
            <a:avLst/>
          </a:prstGeom>
          <a:noFill/>
          <a:ln w="9525">
            <a:noFill/>
            <a:miter lim="800000"/>
            <a:headEnd/>
            <a:tailEnd/>
          </a:ln>
          <a:effectLst>
            <a:outerShdw dist="71842" dir="2700000" algn="ctr" rotWithShape="0">
              <a:srgbClr val="000000">
                <a:alpha val="50000"/>
              </a:srgbClr>
            </a:outerShdw>
          </a:effectLst>
        </p:spPr>
        <p:txBody>
          <a:bodyPr vert="horz" wrap="square" lIns="91440" tIns="45720" rIns="91440" bIns="45720" numCol="1" anchor="ctr" anchorCtr="0" compatLnSpc="1">
            <a:prstTxWarp prst="textNoShape">
              <a:avLst/>
            </a:prstTxWarp>
          </a:bodyPr>
          <a:lstStyle/>
          <a:p>
            <a:pPr lvl="0"/>
            <a:r>
              <a:rPr lang="th-TH" smtClean="0"/>
              <a:t>คลิกเพื่อแก้ไขลักษณะชื่อเรื่องต้นแบบ</a:t>
            </a:r>
          </a:p>
        </p:txBody>
      </p:sp>
      <p:sp>
        <p:nvSpPr>
          <p:cNvPr id="4099" name="Rectangle 3"/>
          <p:cNvSpPr>
            <a:spLocks noGrp="1" noChangeArrowheads="1"/>
          </p:cNvSpPr>
          <p:nvPr>
            <p:ph type="body" idx="1"/>
          </p:nvPr>
        </p:nvSpPr>
        <p:spPr bwMode="auto">
          <a:xfrm>
            <a:off x="457200" y="1295400"/>
            <a:ext cx="82296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h-TH" smtClean="0"/>
              <a:t>คลิกเพื่อแก้ไขข้อความต้นแบบ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p>
        </p:txBody>
      </p:sp>
      <p:sp>
        <p:nvSpPr>
          <p:cNvPr id="2052" name="Rectangle 4"/>
          <p:cNvSpPr>
            <a:spLocks noGrp="1" noChangeArrowheads="1"/>
          </p:cNvSpPr>
          <p:nvPr>
            <p:ph type="dt" sz="half" idx="2"/>
          </p:nvPr>
        </p:nvSpPr>
        <p:spPr bwMode="black">
          <a:xfrm>
            <a:off x="457200" y="6245225"/>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1400">
                <a:latin typeface="+mn-lt"/>
              </a:defRPr>
            </a:lvl1pPr>
          </a:lstStyle>
          <a:p>
            <a:pPr>
              <a:defRPr/>
            </a:pPr>
            <a:r>
              <a:rPr lang="en-US"/>
              <a:t>www.themegallery.com</a:t>
            </a:r>
          </a:p>
        </p:txBody>
      </p:sp>
      <p:sp>
        <p:nvSpPr>
          <p:cNvPr id="2053" name="Rectangle 5"/>
          <p:cNvSpPr>
            <a:spLocks noGrp="1" noChangeArrowheads="1"/>
          </p:cNvSpPr>
          <p:nvPr>
            <p:ph type="ftr" sz="quarter" idx="3"/>
          </p:nvPr>
        </p:nvSpPr>
        <p:spPr bwMode="black">
          <a:xfrm>
            <a:off x="3124200" y="6245225"/>
            <a:ext cx="2895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fontAlgn="base">
              <a:spcBef>
                <a:spcPct val="0"/>
              </a:spcBef>
              <a:spcAft>
                <a:spcPct val="0"/>
              </a:spcAft>
              <a:defRPr sz="1000">
                <a:latin typeface="+mn-lt"/>
              </a:defRPr>
            </a:lvl1pPr>
          </a:lstStyle>
          <a:p>
            <a:pPr>
              <a:defRPr/>
            </a:pPr>
            <a:endParaRPr lang="en-US"/>
          </a:p>
        </p:txBody>
      </p:sp>
      <p:sp>
        <p:nvSpPr>
          <p:cNvPr id="2054" name="Rectangle 6"/>
          <p:cNvSpPr>
            <a:spLocks noGrp="1" noChangeArrowheads="1"/>
          </p:cNvSpPr>
          <p:nvPr>
            <p:ph type="sldNum" sz="quarter" idx="4"/>
          </p:nvPr>
        </p:nvSpPr>
        <p:spPr bwMode="black">
          <a:xfrm>
            <a:off x="6553200" y="6245225"/>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fontAlgn="base">
              <a:spcBef>
                <a:spcPct val="0"/>
              </a:spcBef>
              <a:spcAft>
                <a:spcPct val="0"/>
              </a:spcAft>
              <a:defRPr sz="1400">
                <a:latin typeface="+mn-lt"/>
              </a:defRPr>
            </a:lvl1pPr>
          </a:lstStyle>
          <a:p>
            <a:pPr>
              <a:defRPr/>
            </a:pPr>
            <a:fld id="{2E17C9DB-AAE7-428E-B9A2-58CE750668E3}" type="slidenum">
              <a:rPr lang="en-US"/>
              <a:pPr>
                <a:defRPr/>
              </a:pPr>
              <a:t>‹#›</a:t>
            </a:fld>
            <a:endParaRPr lang="th-TH"/>
          </a:p>
        </p:txBody>
      </p:sp>
    </p:spTree>
  </p:cSld>
  <p:clrMap bg1="lt1" tx1="dk1" bg2="lt2" tx2="dk2" accent1="accent1" accent2="accent2" accent3="accent3" accent4="accent4" accent5="accent5" accent6="accent6" hlink="hlink" folHlink="folHlink"/>
  <p:sldLayoutIdLst>
    <p:sldLayoutId id="2147484505" r:id="rId1"/>
    <p:sldLayoutId id="2147484506" r:id="rId2"/>
    <p:sldLayoutId id="2147484507" r:id="rId3"/>
    <p:sldLayoutId id="2147484508" r:id="rId4"/>
    <p:sldLayoutId id="2147484509" r:id="rId5"/>
    <p:sldLayoutId id="2147484510" r:id="rId6"/>
    <p:sldLayoutId id="2147484511" r:id="rId7"/>
    <p:sldLayoutId id="2147484512" r:id="rId8"/>
    <p:sldLayoutId id="2147484513" r:id="rId9"/>
    <p:sldLayoutId id="2147484514" r:id="rId10"/>
    <p:sldLayoutId id="2147484515" r:id="rId11"/>
  </p:sldLayoutIdLst>
  <p:txStyles>
    <p:titleStyle>
      <a:lvl1pPr algn="ctr" rtl="0" eaLnBrk="0" fontAlgn="base" hangingPunct="0">
        <a:spcBef>
          <a:spcPct val="0"/>
        </a:spcBef>
        <a:spcAft>
          <a:spcPct val="0"/>
        </a:spcAft>
        <a:defRPr sz="4000" b="1" kern="1200">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Times New Roman"/>
        </a:defRPr>
      </a:lvl2pPr>
      <a:lvl3pPr algn="ctr" rtl="0" eaLnBrk="0" fontAlgn="base" hangingPunct="0">
        <a:spcBef>
          <a:spcPct val="0"/>
        </a:spcBef>
        <a:spcAft>
          <a:spcPct val="0"/>
        </a:spcAft>
        <a:defRPr sz="4000" b="1">
          <a:solidFill>
            <a:schemeClr val="tx2"/>
          </a:solidFill>
          <a:latin typeface="Times New Roman"/>
        </a:defRPr>
      </a:lvl3pPr>
      <a:lvl4pPr algn="ctr" rtl="0" eaLnBrk="0" fontAlgn="base" hangingPunct="0">
        <a:spcBef>
          <a:spcPct val="0"/>
        </a:spcBef>
        <a:spcAft>
          <a:spcPct val="0"/>
        </a:spcAft>
        <a:defRPr sz="4000" b="1">
          <a:solidFill>
            <a:schemeClr val="tx2"/>
          </a:solidFill>
          <a:latin typeface="Times New Roman"/>
        </a:defRPr>
      </a:lvl4pPr>
      <a:lvl5pPr algn="ctr" rtl="0" eaLnBrk="0" fontAlgn="base" hangingPunct="0">
        <a:spcBef>
          <a:spcPct val="0"/>
        </a:spcBef>
        <a:spcAft>
          <a:spcPct val="0"/>
        </a:spcAft>
        <a:defRPr sz="4000" b="1">
          <a:solidFill>
            <a:schemeClr val="tx2"/>
          </a:solidFill>
          <a:latin typeface="Times New Roman"/>
        </a:defRPr>
      </a:lvl5pPr>
      <a:lvl6pPr marL="457200" algn="ctr" rtl="0" eaLnBrk="1" fontAlgn="base" hangingPunct="1">
        <a:spcBef>
          <a:spcPct val="0"/>
        </a:spcBef>
        <a:spcAft>
          <a:spcPct val="0"/>
        </a:spcAft>
        <a:defRPr sz="4000" b="1">
          <a:solidFill>
            <a:schemeClr val="tx2"/>
          </a:solidFill>
          <a:latin typeface="Times New Roman"/>
        </a:defRPr>
      </a:lvl6pPr>
      <a:lvl7pPr marL="914400" algn="ctr" rtl="0" eaLnBrk="1" fontAlgn="base" hangingPunct="1">
        <a:spcBef>
          <a:spcPct val="0"/>
        </a:spcBef>
        <a:spcAft>
          <a:spcPct val="0"/>
        </a:spcAft>
        <a:defRPr sz="4000" b="1">
          <a:solidFill>
            <a:schemeClr val="tx2"/>
          </a:solidFill>
          <a:latin typeface="Times New Roman"/>
        </a:defRPr>
      </a:lvl7pPr>
      <a:lvl8pPr marL="1371600" algn="ctr" rtl="0" eaLnBrk="1" fontAlgn="base" hangingPunct="1">
        <a:spcBef>
          <a:spcPct val="0"/>
        </a:spcBef>
        <a:spcAft>
          <a:spcPct val="0"/>
        </a:spcAft>
        <a:defRPr sz="4000" b="1">
          <a:solidFill>
            <a:schemeClr val="tx2"/>
          </a:solidFill>
          <a:latin typeface="Times New Roman"/>
        </a:defRPr>
      </a:lvl8pPr>
      <a:lvl9pPr marL="1828800" algn="ctr" rtl="0" eaLnBrk="1" fontAlgn="base" hangingPunct="1">
        <a:spcBef>
          <a:spcPct val="0"/>
        </a:spcBef>
        <a:spcAft>
          <a:spcPct val="0"/>
        </a:spcAft>
        <a:defRPr sz="4000" b="1">
          <a:solidFill>
            <a:schemeClr val="tx2"/>
          </a:solidFill>
          <a:latin typeface="Times New Roman"/>
        </a:defRPr>
      </a:lvl9pPr>
    </p:titleStyle>
    <p:bodyStyle>
      <a:lvl1pPr marL="342900" indent="-342900" algn="l" rtl="0" eaLnBrk="0" fontAlgn="base" hangingPunct="0">
        <a:spcBef>
          <a:spcPct val="20000"/>
        </a:spcBef>
        <a:spcAft>
          <a:spcPct val="0"/>
        </a:spcAft>
        <a:buClr>
          <a:schemeClr val="accent2"/>
        </a:buClr>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868362"/>
          </a:xfrm>
          <a:prstGeom prst="rect">
            <a:avLst/>
          </a:prstGeom>
          <a:noFill/>
          <a:ln w="9525">
            <a:noFill/>
            <a:miter lim="800000"/>
            <a:headEnd/>
            <a:tailEnd/>
          </a:ln>
          <a:effectLst>
            <a:outerShdw dist="71842" dir="2700000" algn="ctr" rotWithShape="0">
              <a:srgbClr val="000000">
                <a:alpha val="50000"/>
              </a:srgbClr>
            </a:outerShdw>
          </a:effectLst>
        </p:spPr>
        <p:txBody>
          <a:bodyPr vert="horz" wrap="square" lIns="91440" tIns="45720" rIns="91440" bIns="45720" numCol="1" anchor="ctr" anchorCtr="0" compatLnSpc="1">
            <a:prstTxWarp prst="textNoShape">
              <a:avLst/>
            </a:prstTxWarp>
          </a:bodyPr>
          <a:lstStyle/>
          <a:p>
            <a:pPr lvl="0"/>
            <a:r>
              <a:rPr lang="th-TH" smtClean="0"/>
              <a:t>คลิกเพื่อแก้ไขลักษณะชื่อเรื่องต้นแบบ</a:t>
            </a:r>
          </a:p>
        </p:txBody>
      </p:sp>
      <p:sp>
        <p:nvSpPr>
          <p:cNvPr id="5123" name="Rectangle 3"/>
          <p:cNvSpPr>
            <a:spLocks noGrp="1" noChangeArrowheads="1"/>
          </p:cNvSpPr>
          <p:nvPr>
            <p:ph type="body" idx="1"/>
          </p:nvPr>
        </p:nvSpPr>
        <p:spPr bwMode="auto">
          <a:xfrm>
            <a:off x="457200" y="1295400"/>
            <a:ext cx="822960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h-TH" smtClean="0"/>
              <a:t>คลิกเพื่อแก้ไขข้อความต้นแบบ</a:t>
            </a:r>
          </a:p>
          <a:p>
            <a:pPr lvl="1"/>
            <a:r>
              <a:rPr lang="th-TH" smtClean="0"/>
              <a:t>ระดับที่สอง</a:t>
            </a:r>
          </a:p>
          <a:p>
            <a:pPr lvl="2"/>
            <a:r>
              <a:rPr lang="th-TH" smtClean="0"/>
              <a:t>ระดับที่สาม</a:t>
            </a:r>
          </a:p>
          <a:p>
            <a:pPr lvl="3"/>
            <a:r>
              <a:rPr lang="th-TH" smtClean="0"/>
              <a:t>ระดับที่สี่</a:t>
            </a:r>
          </a:p>
          <a:p>
            <a:pPr lvl="4"/>
            <a:r>
              <a:rPr lang="th-TH" smtClean="0"/>
              <a:t>ระดับที่ห้า</a:t>
            </a:r>
          </a:p>
        </p:txBody>
      </p:sp>
      <p:sp>
        <p:nvSpPr>
          <p:cNvPr id="1028" name="Rectangle 4"/>
          <p:cNvSpPr>
            <a:spLocks noGrp="1" noChangeArrowheads="1"/>
          </p:cNvSpPr>
          <p:nvPr>
            <p:ph type="dt" sz="half" idx="2"/>
          </p:nvPr>
        </p:nvSpPr>
        <p:spPr bwMode="auto">
          <a:xfrm>
            <a:off x="457200" y="6477000"/>
            <a:ext cx="2133600" cy="244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fontAlgn="base">
              <a:spcBef>
                <a:spcPct val="0"/>
              </a:spcBef>
              <a:spcAft>
                <a:spcPct val="0"/>
              </a:spcAft>
              <a:defRPr sz="1400">
                <a:latin typeface="+mn-lt"/>
              </a:defRPr>
            </a:lvl1pPr>
          </a:lstStyle>
          <a:p>
            <a:pPr>
              <a:defRPr/>
            </a:pPr>
            <a:endParaRPr lang="th-TH"/>
          </a:p>
        </p:txBody>
      </p:sp>
      <p:sp>
        <p:nvSpPr>
          <p:cNvPr id="1029" name="Rectangle 5"/>
          <p:cNvSpPr>
            <a:spLocks noGrp="1" noChangeArrowheads="1"/>
          </p:cNvSpPr>
          <p:nvPr>
            <p:ph type="ftr" sz="quarter" idx="3"/>
          </p:nvPr>
        </p:nvSpPr>
        <p:spPr bwMode="auto">
          <a:xfrm>
            <a:off x="3124200" y="647700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base">
              <a:spcBef>
                <a:spcPct val="0"/>
              </a:spcBef>
              <a:spcAft>
                <a:spcPct val="0"/>
              </a:spcAft>
              <a:defRPr sz="1400">
                <a:latin typeface="+mn-lt"/>
              </a:defRPr>
            </a:lvl1pPr>
          </a:lstStyle>
          <a:p>
            <a:pPr>
              <a:defRPr/>
            </a:pPr>
            <a:endParaRPr lang="en-IE"/>
          </a:p>
        </p:txBody>
      </p:sp>
      <p:sp>
        <p:nvSpPr>
          <p:cNvPr id="1030" name="Rectangle 6"/>
          <p:cNvSpPr>
            <a:spLocks noGrp="1" noChangeArrowheads="1"/>
          </p:cNvSpPr>
          <p:nvPr>
            <p:ph type="sldNum" sz="quarter" idx="4"/>
          </p:nvPr>
        </p:nvSpPr>
        <p:spPr bwMode="auto">
          <a:xfrm>
            <a:off x="65532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base">
              <a:spcBef>
                <a:spcPct val="0"/>
              </a:spcBef>
              <a:spcAft>
                <a:spcPct val="0"/>
              </a:spcAft>
              <a:defRPr sz="1400">
                <a:latin typeface="+mn-lt"/>
              </a:defRPr>
            </a:lvl1pPr>
          </a:lstStyle>
          <a:p>
            <a:pPr>
              <a:defRPr/>
            </a:pPr>
            <a:r>
              <a:rPr lang="en-IE"/>
              <a:t>‹#›</a:t>
            </a:r>
          </a:p>
        </p:txBody>
      </p:sp>
    </p:spTree>
  </p:cSld>
  <p:clrMap bg1="lt1" tx1="dk1" bg2="lt2" tx2="dk2" accent1="accent1" accent2="accent2" accent3="accent3" accent4="accent4" accent5="accent5" accent6="accent6" hlink="hlink" folHlink="folHlink"/>
  <p:sldLayoutIdLst>
    <p:sldLayoutId id="2147484473" r:id="rId1"/>
    <p:sldLayoutId id="2147484474" r:id="rId2"/>
    <p:sldLayoutId id="2147484475" r:id="rId3"/>
    <p:sldLayoutId id="2147484476" r:id="rId4"/>
    <p:sldLayoutId id="2147484477" r:id="rId5"/>
    <p:sldLayoutId id="2147484478" r:id="rId6"/>
    <p:sldLayoutId id="2147484479" r:id="rId7"/>
    <p:sldLayoutId id="2147484480" r:id="rId8"/>
    <p:sldLayoutId id="2147484481" r:id="rId9"/>
    <p:sldLayoutId id="2147484482" r:id="rId10"/>
    <p:sldLayoutId id="2147484483" r:id="rId11"/>
  </p:sldLayoutIdLst>
  <p:txStyles>
    <p:titleStyle>
      <a:lvl1pPr algn="ctr" rtl="0" eaLnBrk="0" fontAlgn="base" hangingPunct="0">
        <a:spcBef>
          <a:spcPct val="0"/>
        </a:spcBef>
        <a:spcAft>
          <a:spcPct val="0"/>
        </a:spcAft>
        <a:defRPr sz="4000" b="1" kern="1200">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Times New Roman"/>
        </a:defRPr>
      </a:lvl2pPr>
      <a:lvl3pPr algn="ctr" rtl="0" eaLnBrk="0" fontAlgn="base" hangingPunct="0">
        <a:spcBef>
          <a:spcPct val="0"/>
        </a:spcBef>
        <a:spcAft>
          <a:spcPct val="0"/>
        </a:spcAft>
        <a:defRPr sz="4000" b="1">
          <a:solidFill>
            <a:schemeClr val="tx2"/>
          </a:solidFill>
          <a:latin typeface="Times New Roman"/>
        </a:defRPr>
      </a:lvl3pPr>
      <a:lvl4pPr algn="ctr" rtl="0" eaLnBrk="0" fontAlgn="base" hangingPunct="0">
        <a:spcBef>
          <a:spcPct val="0"/>
        </a:spcBef>
        <a:spcAft>
          <a:spcPct val="0"/>
        </a:spcAft>
        <a:defRPr sz="4000" b="1">
          <a:solidFill>
            <a:schemeClr val="tx2"/>
          </a:solidFill>
          <a:latin typeface="Times New Roman"/>
        </a:defRPr>
      </a:lvl4pPr>
      <a:lvl5pPr algn="ctr" rtl="0" eaLnBrk="0" fontAlgn="base" hangingPunct="0">
        <a:spcBef>
          <a:spcPct val="0"/>
        </a:spcBef>
        <a:spcAft>
          <a:spcPct val="0"/>
        </a:spcAft>
        <a:defRPr sz="4000" b="1">
          <a:solidFill>
            <a:schemeClr val="tx2"/>
          </a:solidFill>
          <a:latin typeface="Times New Roman"/>
        </a:defRPr>
      </a:lvl5pPr>
      <a:lvl6pPr marL="457200" algn="ctr" rtl="0" eaLnBrk="1" fontAlgn="base" hangingPunct="1">
        <a:spcBef>
          <a:spcPct val="0"/>
        </a:spcBef>
        <a:spcAft>
          <a:spcPct val="0"/>
        </a:spcAft>
        <a:defRPr sz="4000" b="1">
          <a:solidFill>
            <a:schemeClr val="tx2"/>
          </a:solidFill>
          <a:latin typeface="Times New Roman"/>
        </a:defRPr>
      </a:lvl6pPr>
      <a:lvl7pPr marL="914400" algn="ctr" rtl="0" eaLnBrk="1" fontAlgn="base" hangingPunct="1">
        <a:spcBef>
          <a:spcPct val="0"/>
        </a:spcBef>
        <a:spcAft>
          <a:spcPct val="0"/>
        </a:spcAft>
        <a:defRPr sz="4000" b="1">
          <a:solidFill>
            <a:schemeClr val="tx2"/>
          </a:solidFill>
          <a:latin typeface="Times New Roman"/>
        </a:defRPr>
      </a:lvl7pPr>
      <a:lvl8pPr marL="1371600" algn="ctr" rtl="0" eaLnBrk="1" fontAlgn="base" hangingPunct="1">
        <a:spcBef>
          <a:spcPct val="0"/>
        </a:spcBef>
        <a:spcAft>
          <a:spcPct val="0"/>
        </a:spcAft>
        <a:defRPr sz="4000" b="1">
          <a:solidFill>
            <a:schemeClr val="tx2"/>
          </a:solidFill>
          <a:latin typeface="Times New Roman"/>
        </a:defRPr>
      </a:lvl8pPr>
      <a:lvl9pPr marL="1828800" algn="ctr" rtl="0" eaLnBrk="1" fontAlgn="base" hangingPunct="1">
        <a:spcBef>
          <a:spcPct val="0"/>
        </a:spcBef>
        <a:spcAft>
          <a:spcPct val="0"/>
        </a:spcAft>
        <a:defRPr sz="4000" b="1">
          <a:solidFill>
            <a:schemeClr val="tx2"/>
          </a:solidFill>
          <a:latin typeface="Times New Roman"/>
        </a:defRPr>
      </a:lvl9pPr>
    </p:titleStyle>
    <p:bodyStyle>
      <a:lvl1pPr marL="342900" indent="-342900" algn="l" rtl="0" eaLnBrk="0" fontAlgn="base" hangingPunct="0">
        <a:spcBef>
          <a:spcPct val="20000"/>
        </a:spcBef>
        <a:spcAft>
          <a:spcPct val="0"/>
        </a:spcAft>
        <a:buClr>
          <a:schemeClr val="accent2"/>
        </a:buClr>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8" name="Picture 115"/>
          <p:cNvPicPr>
            <a:picLocks noChangeAspect="1" noChangeArrowheads="1"/>
          </p:cNvPicPr>
          <p:nvPr>
            <p:custDataLst>
              <p:tags r:id="rId14"/>
            </p:custDataLst>
          </p:nvPr>
        </p:nvPicPr>
        <p:blipFill>
          <a:blip r:embed="rId21" cstate="print"/>
          <a:srcRect/>
          <a:stretch>
            <a:fillRect/>
          </a:stretch>
        </p:blipFill>
        <p:spPr bwMode="auto">
          <a:xfrm>
            <a:off x="-1588" y="0"/>
            <a:ext cx="9145588" cy="796925"/>
          </a:xfrm>
          <a:prstGeom prst="rect">
            <a:avLst/>
          </a:prstGeom>
          <a:noFill/>
          <a:ln w="9525">
            <a:noFill/>
            <a:miter lim="800000"/>
            <a:headEnd/>
            <a:tailEnd/>
          </a:ln>
        </p:spPr>
      </p:pic>
      <p:sp>
        <p:nvSpPr>
          <p:cNvPr id="23647" name="Oval 95"/>
          <p:cNvSpPr>
            <a:spLocks noChangeArrowheads="1"/>
          </p:cNvSpPr>
          <p:nvPr>
            <p:custDataLst>
              <p:tags r:id="rId15"/>
            </p:custDataLst>
          </p:nvPr>
        </p:nvSpPr>
        <p:spPr bwMode="auto">
          <a:xfrm>
            <a:off x="8582025" y="6343650"/>
            <a:ext cx="503238" cy="476250"/>
          </a:xfrm>
          <a:prstGeom prst="ellipse">
            <a:avLst/>
          </a:prstGeom>
          <a:solidFill>
            <a:schemeClr val="folHlink"/>
          </a:solidFill>
          <a:ln w="9525">
            <a:noFill/>
            <a:round/>
            <a:headEnd/>
            <a:tailEnd/>
          </a:ln>
          <a:effectLst/>
        </p:spPr>
        <p:txBody>
          <a:bodyPr wrap="none" lIns="93296" tIns="46648" rIns="93296" bIns="46648" anchor="ctr"/>
          <a:lstStyle/>
          <a:p>
            <a:pPr>
              <a:defRPr/>
            </a:pPr>
            <a:endParaRPr lang="en-US">
              <a:cs typeface="+mn-cs"/>
            </a:endParaRPr>
          </a:p>
        </p:txBody>
      </p:sp>
      <p:sp>
        <p:nvSpPr>
          <p:cNvPr id="23648" name="Oval 96"/>
          <p:cNvSpPr>
            <a:spLocks noChangeArrowheads="1"/>
          </p:cNvSpPr>
          <p:nvPr>
            <p:custDataLst>
              <p:tags r:id="rId16"/>
            </p:custDataLst>
          </p:nvPr>
        </p:nvSpPr>
        <p:spPr bwMode="auto">
          <a:xfrm>
            <a:off x="8618538" y="6373813"/>
            <a:ext cx="430212" cy="415925"/>
          </a:xfrm>
          <a:prstGeom prst="ellipse">
            <a:avLst/>
          </a:prstGeom>
          <a:gradFill rotWithShape="1">
            <a:gsLst>
              <a:gs pos="0">
                <a:schemeClr val="bg1"/>
              </a:gs>
              <a:gs pos="100000">
                <a:schemeClr val="hlink"/>
              </a:gs>
            </a:gsLst>
            <a:path path="shape">
              <a:fillToRect l="50000" t="50000" r="50000" b="50000"/>
            </a:path>
          </a:gradFill>
          <a:ln w="9525">
            <a:noFill/>
            <a:round/>
            <a:headEnd/>
            <a:tailEnd/>
          </a:ln>
          <a:effectLst/>
        </p:spPr>
        <p:txBody>
          <a:bodyPr wrap="none" lIns="93296" tIns="46648" rIns="93296" bIns="46648" anchor="ctr"/>
          <a:lstStyle/>
          <a:p>
            <a:pPr>
              <a:defRPr/>
            </a:pPr>
            <a:endParaRPr lang="en-US">
              <a:cs typeface="+mn-cs"/>
            </a:endParaRPr>
          </a:p>
        </p:txBody>
      </p:sp>
      <p:sp>
        <p:nvSpPr>
          <p:cNvPr id="23556" name="pg num"/>
          <p:cNvSpPr>
            <a:spLocks noGrp="1" noChangeArrowheads="1"/>
          </p:cNvSpPr>
          <p:nvPr>
            <p:ph type="sldNum" sz="quarter" idx="4"/>
            <p:custDataLst>
              <p:tags r:id="rId17"/>
            </p:custDataLst>
          </p:nvPr>
        </p:nvSpPr>
        <p:spPr bwMode="gray">
          <a:xfrm>
            <a:off x="7024688" y="6494463"/>
            <a:ext cx="1905000" cy="18732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solidFill>
                  <a:schemeClr val="folHlink"/>
                </a:solidFill>
                <a:ea typeface="Gulim" pitchFamily="34" charset="-127"/>
              </a:defRPr>
            </a:lvl1pPr>
          </a:lstStyle>
          <a:p>
            <a:pPr>
              <a:defRPr/>
            </a:pPr>
            <a:fld id="{7B062364-DD64-438F-A3EB-2E0EBE71750C}" type="slidenum">
              <a:rPr lang="en-US"/>
              <a:pPr>
                <a:defRPr/>
              </a:pPr>
              <a:t>‹#›</a:t>
            </a:fld>
            <a:endParaRPr lang="th-TH"/>
          </a:p>
        </p:txBody>
      </p:sp>
      <p:sp>
        <p:nvSpPr>
          <p:cNvPr id="1032" name="Rectangle 5"/>
          <p:cNvSpPr>
            <a:spLocks noGrp="1" noChangeArrowheads="1"/>
          </p:cNvSpPr>
          <p:nvPr>
            <p:ph type="title"/>
            <p:custDataLst>
              <p:tags r:id="rId18"/>
            </p:custDataLst>
          </p:nvPr>
        </p:nvSpPr>
        <p:spPr bwMode="gray">
          <a:xfrm>
            <a:off x="122238" y="234950"/>
            <a:ext cx="7423150" cy="295275"/>
          </a:xfrm>
          <a:prstGeom prst="rect">
            <a:avLst/>
          </a:prstGeom>
          <a:noFill/>
          <a:ln w="9525">
            <a:noFill/>
            <a:miter lim="800000"/>
            <a:headEnd/>
            <a:tailEnd/>
          </a:ln>
        </p:spPr>
        <p:txBody>
          <a:bodyPr vert="horz" wrap="square" lIns="0" tIns="0" rIns="0" bIns="0" numCol="1" anchor="ctr" anchorCtr="0" compatLnSpc="1">
            <a:prstTxWarp prst="textNoShape">
              <a:avLst/>
            </a:prstTxWarp>
            <a:spAutoFit/>
          </a:bodyPr>
          <a:lstStyle/>
          <a:p>
            <a:pPr lvl="0"/>
            <a:r>
              <a:rPr lang="en-US" altLang="ko-KR" smtClean="0"/>
              <a:t>Click to edit Master title style</a:t>
            </a:r>
          </a:p>
        </p:txBody>
      </p:sp>
      <p:sp>
        <p:nvSpPr>
          <p:cNvPr id="1033" name="Rectangle 6"/>
          <p:cNvSpPr>
            <a:spLocks noGrp="1" noChangeArrowheads="1"/>
          </p:cNvSpPr>
          <p:nvPr>
            <p:ph type="body" idx="1"/>
            <p:custDataLst>
              <p:tags r:id="rId19"/>
            </p:custDataLst>
          </p:nvPr>
        </p:nvSpPr>
        <p:spPr bwMode="gray">
          <a:xfrm>
            <a:off x="125413" y="1298575"/>
            <a:ext cx="8793162" cy="124777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grpSp>
        <p:nvGrpSpPr>
          <p:cNvPr id="1034" name="McK Slide Elements"/>
          <p:cNvGrpSpPr>
            <a:grpSpLocks/>
          </p:cNvGrpSpPr>
          <p:nvPr/>
        </p:nvGrpSpPr>
        <p:grpSpPr bwMode="auto">
          <a:xfrm>
            <a:off x="125413" y="873125"/>
            <a:ext cx="8793162" cy="5957888"/>
            <a:chOff x="77" y="539"/>
            <a:chExt cx="5429" cy="3678"/>
          </a:xfrm>
        </p:grpSpPr>
        <p:sp>
          <p:nvSpPr>
            <p:cNvPr id="23560" name="McK Measure" hidden="1"/>
            <p:cNvSpPr txBox="1">
              <a:spLocks noChangeArrowheads="1"/>
            </p:cNvSpPr>
            <p:nvPr userDrawn="1"/>
          </p:nvSpPr>
          <p:spPr bwMode="gray">
            <a:xfrm>
              <a:off x="77" y="539"/>
              <a:ext cx="5429" cy="154"/>
            </a:xfrm>
            <a:prstGeom prst="rect">
              <a:avLst/>
            </a:prstGeom>
            <a:noFill/>
            <a:ln w="9525">
              <a:noFill/>
              <a:miter lim="800000"/>
              <a:headEnd/>
              <a:tailEnd/>
            </a:ln>
            <a:effectLst/>
          </p:spPr>
          <p:txBody>
            <a:bodyPr lIns="0" tIns="0" rIns="0" bIns="0">
              <a:spAutoFit/>
            </a:bodyPr>
            <a:lstStyle/>
            <a:p>
              <a:pPr defTabSz="913526">
                <a:defRPr/>
              </a:pPr>
              <a:r>
                <a:rPr lang="en-US" altLang="ko-KR" sz="1600">
                  <a:ea typeface="Gulim" pitchFamily="34" charset="-127"/>
                  <a:cs typeface="+mn-cs"/>
                </a:rPr>
                <a:t>Unit of measure</a:t>
              </a:r>
            </a:p>
          </p:txBody>
        </p:sp>
        <p:sp>
          <p:nvSpPr>
            <p:cNvPr id="23561" name="McK Footnote" hidden="1"/>
            <p:cNvSpPr txBox="1">
              <a:spLocks noChangeArrowheads="1"/>
            </p:cNvSpPr>
            <p:nvPr userDrawn="1"/>
          </p:nvSpPr>
          <p:spPr bwMode="gray">
            <a:xfrm>
              <a:off x="79" y="3964"/>
              <a:ext cx="5145" cy="253"/>
            </a:xfrm>
            <a:prstGeom prst="rect">
              <a:avLst/>
            </a:prstGeom>
            <a:noFill/>
            <a:ln w="9525">
              <a:noFill/>
              <a:miter lim="800000"/>
              <a:headEnd/>
              <a:tailEnd/>
            </a:ln>
            <a:effectLst/>
          </p:spPr>
          <p:txBody>
            <a:bodyPr lIns="0" tIns="0" rIns="0" bIns="0" anchor="b">
              <a:spAutoFit/>
            </a:bodyPr>
            <a:lstStyle/>
            <a:p>
              <a:pPr marL="586341" indent="-586341" defTabSz="913526">
                <a:tabLst>
                  <a:tab pos="544228" algn="r"/>
                </a:tabLst>
                <a:defRPr/>
              </a:pPr>
              <a:r>
                <a:rPr lang="en-US" altLang="ko-KR">
                  <a:solidFill>
                    <a:srgbClr val="000000"/>
                  </a:solidFill>
                  <a:ea typeface="Gulim" pitchFamily="34" charset="-127"/>
                  <a:cs typeface="+mn-cs"/>
                </a:rPr>
                <a:t>	*	Footnote</a:t>
              </a:r>
            </a:p>
            <a:p>
              <a:pPr marL="586341" indent="-586341" defTabSz="913526">
                <a:spcBef>
                  <a:spcPct val="20000"/>
                </a:spcBef>
                <a:tabLst>
                  <a:tab pos="544228" algn="r"/>
                </a:tabLst>
                <a:defRPr/>
              </a:pPr>
              <a:r>
                <a:rPr lang="en-US" altLang="ko-KR">
                  <a:solidFill>
                    <a:srgbClr val="000000"/>
                  </a:solidFill>
                  <a:ea typeface="Gulim" pitchFamily="34" charset="-127"/>
                  <a:cs typeface="+mn-cs"/>
                </a:rPr>
                <a:t>	Source:	Source</a:t>
              </a:r>
            </a:p>
          </p:txBody>
        </p:sp>
      </p:grpSp>
      <p:pic>
        <p:nvPicPr>
          <p:cNvPr id="1035" name="Picture 13" descr="image001"/>
          <p:cNvPicPr>
            <a:picLocks noChangeAspect="1" noChangeArrowheads="1" noCrop="1"/>
          </p:cNvPicPr>
          <p:nvPr>
            <p:custDataLst>
              <p:tags r:id="rId20"/>
            </p:custDataLst>
          </p:nvPr>
        </p:nvPicPr>
        <p:blipFill>
          <a:blip r:embed="rId22" cstate="print"/>
          <a:srcRect/>
          <a:stretch>
            <a:fillRect/>
          </a:stretch>
        </p:blipFill>
        <p:spPr bwMode="gray">
          <a:xfrm>
            <a:off x="8475663" y="33338"/>
            <a:ext cx="585787" cy="700087"/>
          </a:xfrm>
          <a:prstGeom prst="rect">
            <a:avLst/>
          </a:prstGeom>
          <a:noFill/>
          <a:ln w="9525">
            <a:noFill/>
            <a:miter lim="800000"/>
            <a:headEnd/>
            <a:tailEnd/>
          </a:ln>
        </p:spPr>
      </p:pic>
      <p:graphicFrame>
        <p:nvGraphicFramePr>
          <p:cNvPr id="1026" name="Rectangle 12" hidden="1"/>
          <p:cNvGraphicFramePr>
            <a:graphicFrameLocks/>
          </p:cNvGraphicFramePr>
          <p:nvPr/>
        </p:nvGraphicFramePr>
        <p:xfrm>
          <a:off x="0" y="0"/>
          <a:ext cx="161925" cy="161925"/>
        </p:xfrm>
        <a:graphic>
          <a:graphicData uri="http://schemas.openxmlformats.org/presentationml/2006/ole">
            <p:oleObj spid="_x0000_s1026" name="think-cell Slide" r:id="rId23" imgW="0" imgH="0" progId="">
              <p:embed/>
            </p:oleObj>
          </a:graphicData>
        </a:graphic>
      </p:graphicFrame>
    </p:spTree>
  </p:cSld>
  <p:clrMap bg1="lt1" tx1="dk1" bg2="lt2" tx2="dk2" accent1="accent1" accent2="accent2" accent3="accent3" accent4="accent4" accent5="accent5" accent6="accent6" hlink="hlink" folHlink="folHlink"/>
  <p:sldLayoutIdLst>
    <p:sldLayoutId id="2147484516" r:id="rId1"/>
    <p:sldLayoutId id="2147484484" r:id="rId2"/>
    <p:sldLayoutId id="2147484485" r:id="rId3"/>
    <p:sldLayoutId id="2147484486" r:id="rId4"/>
    <p:sldLayoutId id="2147484487" r:id="rId5"/>
    <p:sldLayoutId id="2147484488" r:id="rId6"/>
    <p:sldLayoutId id="2147484489" r:id="rId7"/>
    <p:sldLayoutId id="2147484490" r:id="rId8"/>
    <p:sldLayoutId id="2147484491" r:id="rId9"/>
    <p:sldLayoutId id="2147484492" r:id="rId10"/>
    <p:sldLayoutId id="2147484493" r:id="rId11"/>
  </p:sldLayoutIdLst>
  <p:txStyles>
    <p:titleStyle>
      <a:lvl1pPr algn="l" defTabSz="912813" rtl="0" eaLnBrk="0" fontAlgn="base" hangingPunct="0">
        <a:spcBef>
          <a:spcPct val="0"/>
        </a:spcBef>
        <a:spcAft>
          <a:spcPct val="0"/>
        </a:spcAft>
        <a:defRPr sz="1900" b="1">
          <a:solidFill>
            <a:schemeClr val="bg1"/>
          </a:solidFill>
          <a:latin typeface="+mj-lt"/>
          <a:ea typeface="+mj-ea"/>
          <a:cs typeface="+mj-cs"/>
        </a:defRPr>
      </a:lvl1pPr>
      <a:lvl2pPr algn="l" defTabSz="912813" rtl="0" eaLnBrk="0" fontAlgn="base" hangingPunct="0">
        <a:spcBef>
          <a:spcPct val="0"/>
        </a:spcBef>
        <a:spcAft>
          <a:spcPct val="0"/>
        </a:spcAft>
        <a:defRPr sz="1900" b="1">
          <a:solidFill>
            <a:schemeClr val="bg1"/>
          </a:solidFill>
          <a:latin typeface="Arial" charset="0"/>
          <a:cs typeface="Arial" charset="0"/>
        </a:defRPr>
      </a:lvl2pPr>
      <a:lvl3pPr algn="l" defTabSz="912813" rtl="0" eaLnBrk="0" fontAlgn="base" hangingPunct="0">
        <a:spcBef>
          <a:spcPct val="0"/>
        </a:spcBef>
        <a:spcAft>
          <a:spcPct val="0"/>
        </a:spcAft>
        <a:defRPr sz="1900" b="1">
          <a:solidFill>
            <a:schemeClr val="bg1"/>
          </a:solidFill>
          <a:latin typeface="Arial" charset="0"/>
          <a:cs typeface="Arial" charset="0"/>
        </a:defRPr>
      </a:lvl3pPr>
      <a:lvl4pPr algn="l" defTabSz="912813" rtl="0" eaLnBrk="0" fontAlgn="base" hangingPunct="0">
        <a:spcBef>
          <a:spcPct val="0"/>
        </a:spcBef>
        <a:spcAft>
          <a:spcPct val="0"/>
        </a:spcAft>
        <a:defRPr sz="1900" b="1">
          <a:solidFill>
            <a:schemeClr val="bg1"/>
          </a:solidFill>
          <a:latin typeface="Arial" charset="0"/>
          <a:cs typeface="Arial" charset="0"/>
        </a:defRPr>
      </a:lvl4pPr>
      <a:lvl5pPr algn="l" defTabSz="912813" rtl="0" eaLnBrk="0" fontAlgn="base" hangingPunct="0">
        <a:spcBef>
          <a:spcPct val="0"/>
        </a:spcBef>
        <a:spcAft>
          <a:spcPct val="0"/>
        </a:spcAft>
        <a:defRPr sz="1900" b="1">
          <a:solidFill>
            <a:schemeClr val="bg1"/>
          </a:solidFill>
          <a:latin typeface="Arial" charset="0"/>
          <a:cs typeface="Arial" charset="0"/>
        </a:defRPr>
      </a:lvl5pPr>
      <a:lvl6pPr marL="466481" algn="l" defTabSz="913526" rtl="0" eaLnBrk="1" fontAlgn="base" hangingPunct="1">
        <a:spcBef>
          <a:spcPct val="0"/>
        </a:spcBef>
        <a:spcAft>
          <a:spcPct val="0"/>
        </a:spcAft>
        <a:defRPr sz="1900" b="1">
          <a:solidFill>
            <a:schemeClr val="bg1"/>
          </a:solidFill>
          <a:latin typeface="Arial" charset="0"/>
          <a:cs typeface="Arial" charset="0"/>
        </a:defRPr>
      </a:lvl6pPr>
      <a:lvl7pPr marL="932962" algn="l" defTabSz="913526" rtl="0" eaLnBrk="1" fontAlgn="base" hangingPunct="1">
        <a:spcBef>
          <a:spcPct val="0"/>
        </a:spcBef>
        <a:spcAft>
          <a:spcPct val="0"/>
        </a:spcAft>
        <a:defRPr sz="1900" b="1">
          <a:solidFill>
            <a:schemeClr val="bg1"/>
          </a:solidFill>
          <a:latin typeface="Arial" charset="0"/>
          <a:cs typeface="Arial" charset="0"/>
        </a:defRPr>
      </a:lvl7pPr>
      <a:lvl8pPr marL="1399443" algn="l" defTabSz="913526" rtl="0" eaLnBrk="1" fontAlgn="base" hangingPunct="1">
        <a:spcBef>
          <a:spcPct val="0"/>
        </a:spcBef>
        <a:spcAft>
          <a:spcPct val="0"/>
        </a:spcAft>
        <a:defRPr sz="1900" b="1">
          <a:solidFill>
            <a:schemeClr val="bg1"/>
          </a:solidFill>
          <a:latin typeface="Arial" charset="0"/>
          <a:cs typeface="Arial" charset="0"/>
        </a:defRPr>
      </a:lvl8pPr>
      <a:lvl9pPr marL="1865925" algn="l" defTabSz="913526" rtl="0" eaLnBrk="1" fontAlgn="base" hangingPunct="1">
        <a:spcBef>
          <a:spcPct val="0"/>
        </a:spcBef>
        <a:spcAft>
          <a:spcPct val="0"/>
        </a:spcAft>
        <a:defRPr sz="1900" b="1">
          <a:solidFill>
            <a:schemeClr val="bg1"/>
          </a:solidFill>
          <a:latin typeface="Arial" charset="0"/>
          <a:cs typeface="Arial" charset="0"/>
        </a:defRPr>
      </a:lvl9pPr>
    </p:titleStyle>
    <p:bodyStyle>
      <a:lvl1pPr marL="349250" indent="-349250" algn="l" defTabSz="912813" rtl="0" eaLnBrk="0" fontAlgn="base" hangingPunct="0">
        <a:spcBef>
          <a:spcPct val="0"/>
        </a:spcBef>
        <a:spcAft>
          <a:spcPct val="0"/>
        </a:spcAft>
        <a:buSzPct val="120000"/>
        <a:defRPr sz="1600">
          <a:solidFill>
            <a:schemeClr val="tx1"/>
          </a:solidFill>
          <a:latin typeface="+mn-lt"/>
          <a:ea typeface="+mn-ea"/>
          <a:cs typeface="+mn-cs"/>
        </a:defRPr>
      </a:lvl1pPr>
      <a:lvl2pPr marL="146050" indent="-144463" algn="l" defTabSz="912813" rtl="0" eaLnBrk="0" fontAlgn="base" hangingPunct="0">
        <a:spcBef>
          <a:spcPct val="0"/>
        </a:spcBef>
        <a:spcAft>
          <a:spcPct val="0"/>
        </a:spcAft>
        <a:buSzPct val="120000"/>
        <a:buChar char="•"/>
        <a:defRPr sz="1600">
          <a:solidFill>
            <a:schemeClr val="tx1"/>
          </a:solidFill>
          <a:latin typeface="+mn-lt"/>
          <a:cs typeface="+mn-cs"/>
        </a:defRPr>
      </a:lvl2pPr>
      <a:lvl3pPr marL="300038" indent="-150813" algn="l" defTabSz="912813" rtl="0" eaLnBrk="0" fontAlgn="base" hangingPunct="0">
        <a:spcBef>
          <a:spcPct val="0"/>
        </a:spcBef>
        <a:spcAft>
          <a:spcPct val="0"/>
        </a:spcAft>
        <a:buChar char="–"/>
        <a:defRPr sz="1600">
          <a:solidFill>
            <a:schemeClr val="tx1"/>
          </a:solidFill>
          <a:latin typeface="+mn-lt"/>
          <a:cs typeface="+mn-cs"/>
        </a:defRPr>
      </a:lvl3pPr>
      <a:lvl4pPr marL="439738" indent="-136525" algn="l" defTabSz="912813" rtl="0" eaLnBrk="0" fontAlgn="base" hangingPunct="0">
        <a:spcBef>
          <a:spcPct val="0"/>
        </a:spcBef>
        <a:spcAft>
          <a:spcPct val="0"/>
        </a:spcAft>
        <a:buSzPct val="89000"/>
        <a:buChar char="•"/>
        <a:defRPr sz="1600">
          <a:solidFill>
            <a:schemeClr val="tx1"/>
          </a:solidFill>
          <a:latin typeface="+mn-lt"/>
          <a:cs typeface="+mn-cs"/>
        </a:defRPr>
      </a:lvl4pPr>
      <a:lvl5pPr marL="593725" indent="-150813" algn="l" defTabSz="912813" rtl="0" eaLnBrk="0" fontAlgn="base" hangingPunct="0">
        <a:spcBef>
          <a:spcPct val="0"/>
        </a:spcBef>
        <a:spcAft>
          <a:spcPct val="0"/>
        </a:spcAft>
        <a:buSzPct val="75000"/>
        <a:buChar char="–"/>
        <a:defRPr sz="1600">
          <a:solidFill>
            <a:schemeClr val="tx1"/>
          </a:solidFill>
          <a:latin typeface="+mn-lt"/>
          <a:cs typeface="+mn-cs"/>
        </a:defRPr>
      </a:lvl5pPr>
      <a:lvl6pPr marL="1060921" indent="-152254" algn="l" defTabSz="913526" rtl="0" eaLnBrk="1" fontAlgn="base" hangingPunct="1">
        <a:spcBef>
          <a:spcPct val="0"/>
        </a:spcBef>
        <a:spcAft>
          <a:spcPct val="0"/>
        </a:spcAft>
        <a:buSzPct val="75000"/>
        <a:buChar char="–"/>
        <a:defRPr sz="1600">
          <a:solidFill>
            <a:schemeClr val="tx1"/>
          </a:solidFill>
          <a:latin typeface="+mn-lt"/>
          <a:cs typeface="+mn-cs"/>
        </a:defRPr>
      </a:lvl6pPr>
      <a:lvl7pPr marL="1527402" indent="-152254" algn="l" defTabSz="913526" rtl="0" eaLnBrk="1" fontAlgn="base" hangingPunct="1">
        <a:spcBef>
          <a:spcPct val="0"/>
        </a:spcBef>
        <a:spcAft>
          <a:spcPct val="0"/>
        </a:spcAft>
        <a:buSzPct val="75000"/>
        <a:buChar char="–"/>
        <a:defRPr sz="1600">
          <a:solidFill>
            <a:schemeClr val="tx1"/>
          </a:solidFill>
          <a:latin typeface="+mn-lt"/>
          <a:cs typeface="+mn-cs"/>
        </a:defRPr>
      </a:lvl7pPr>
      <a:lvl8pPr marL="1993884" indent="-152254" algn="l" defTabSz="913526" rtl="0" eaLnBrk="1" fontAlgn="base" hangingPunct="1">
        <a:spcBef>
          <a:spcPct val="0"/>
        </a:spcBef>
        <a:spcAft>
          <a:spcPct val="0"/>
        </a:spcAft>
        <a:buSzPct val="75000"/>
        <a:buChar char="–"/>
        <a:defRPr sz="1600">
          <a:solidFill>
            <a:schemeClr val="tx1"/>
          </a:solidFill>
          <a:latin typeface="+mn-lt"/>
          <a:cs typeface="+mn-cs"/>
        </a:defRPr>
      </a:lvl8pPr>
      <a:lvl9pPr marL="2460365" indent="-152254" algn="l" defTabSz="913526" rtl="0" eaLnBrk="1" fontAlgn="base" hangingPunct="1">
        <a:spcBef>
          <a:spcPct val="0"/>
        </a:spcBef>
        <a:spcAft>
          <a:spcPct val="0"/>
        </a:spcAft>
        <a:buSzPct val="75000"/>
        <a:buChar char="–"/>
        <a:defRPr sz="1600">
          <a:solidFill>
            <a:schemeClr val="tx1"/>
          </a:solidFill>
          <a:latin typeface="+mn-lt"/>
          <a:cs typeface="+mn-cs"/>
        </a:defRPr>
      </a:lvl9pPr>
    </p:bodyStyle>
    <p:otherStyle>
      <a:defPPr>
        <a:defRPr lang="en-US"/>
      </a:defPPr>
      <a:lvl1pPr marL="0" algn="l" defTabSz="932962" rtl="0" eaLnBrk="1" latinLnBrk="0" hangingPunct="1">
        <a:defRPr sz="1800" kern="1200">
          <a:solidFill>
            <a:schemeClr val="tx1"/>
          </a:solidFill>
          <a:latin typeface="+mn-lt"/>
          <a:ea typeface="+mn-ea"/>
          <a:cs typeface="+mn-cs"/>
        </a:defRPr>
      </a:lvl1pPr>
      <a:lvl2pPr marL="466481" algn="l" defTabSz="932962" rtl="0" eaLnBrk="1" latinLnBrk="0" hangingPunct="1">
        <a:defRPr sz="1800" kern="1200">
          <a:solidFill>
            <a:schemeClr val="tx1"/>
          </a:solidFill>
          <a:latin typeface="+mn-lt"/>
          <a:ea typeface="+mn-ea"/>
          <a:cs typeface="+mn-cs"/>
        </a:defRPr>
      </a:lvl2pPr>
      <a:lvl3pPr marL="932962" algn="l" defTabSz="932962" rtl="0" eaLnBrk="1" latinLnBrk="0" hangingPunct="1">
        <a:defRPr sz="1800" kern="1200">
          <a:solidFill>
            <a:schemeClr val="tx1"/>
          </a:solidFill>
          <a:latin typeface="+mn-lt"/>
          <a:ea typeface="+mn-ea"/>
          <a:cs typeface="+mn-cs"/>
        </a:defRPr>
      </a:lvl3pPr>
      <a:lvl4pPr marL="1399443" algn="l" defTabSz="932962" rtl="0" eaLnBrk="1" latinLnBrk="0" hangingPunct="1">
        <a:defRPr sz="1800" kern="1200">
          <a:solidFill>
            <a:schemeClr val="tx1"/>
          </a:solidFill>
          <a:latin typeface="+mn-lt"/>
          <a:ea typeface="+mn-ea"/>
          <a:cs typeface="+mn-cs"/>
        </a:defRPr>
      </a:lvl4pPr>
      <a:lvl5pPr marL="1865925" algn="l" defTabSz="932962" rtl="0" eaLnBrk="1" latinLnBrk="0" hangingPunct="1">
        <a:defRPr sz="1800" kern="1200">
          <a:solidFill>
            <a:schemeClr val="tx1"/>
          </a:solidFill>
          <a:latin typeface="+mn-lt"/>
          <a:ea typeface="+mn-ea"/>
          <a:cs typeface="+mn-cs"/>
        </a:defRPr>
      </a:lvl5pPr>
      <a:lvl6pPr marL="2332406" algn="l" defTabSz="932962" rtl="0" eaLnBrk="1" latinLnBrk="0" hangingPunct="1">
        <a:defRPr sz="1800" kern="1200">
          <a:solidFill>
            <a:schemeClr val="tx1"/>
          </a:solidFill>
          <a:latin typeface="+mn-lt"/>
          <a:ea typeface="+mn-ea"/>
          <a:cs typeface="+mn-cs"/>
        </a:defRPr>
      </a:lvl6pPr>
      <a:lvl7pPr marL="2798887" algn="l" defTabSz="932962" rtl="0" eaLnBrk="1" latinLnBrk="0" hangingPunct="1">
        <a:defRPr sz="1800" kern="1200">
          <a:solidFill>
            <a:schemeClr val="tx1"/>
          </a:solidFill>
          <a:latin typeface="+mn-lt"/>
          <a:ea typeface="+mn-ea"/>
          <a:cs typeface="+mn-cs"/>
        </a:defRPr>
      </a:lvl7pPr>
      <a:lvl8pPr marL="3265368" algn="l" defTabSz="932962" rtl="0" eaLnBrk="1" latinLnBrk="0" hangingPunct="1">
        <a:defRPr sz="1800" kern="1200">
          <a:solidFill>
            <a:schemeClr val="tx1"/>
          </a:solidFill>
          <a:latin typeface="+mn-lt"/>
          <a:ea typeface="+mn-ea"/>
          <a:cs typeface="+mn-cs"/>
        </a:defRPr>
      </a:lvl8pPr>
      <a:lvl9pPr marL="3731849" algn="l" defTabSz="932962"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146" name="Picture 3261" descr="BAC168"/>
          <p:cNvPicPr>
            <a:picLocks noChangeAspect="1" noChangeArrowheads="1"/>
          </p:cNvPicPr>
          <p:nvPr/>
        </p:nvPicPr>
        <p:blipFill>
          <a:blip r:embed="rId13" cstate="print"/>
          <a:srcRect/>
          <a:stretch>
            <a:fillRect/>
          </a:stretch>
        </p:blipFill>
        <p:spPr bwMode="auto">
          <a:xfrm>
            <a:off x="0" y="1019175"/>
            <a:ext cx="9144000" cy="73025"/>
          </a:xfrm>
          <a:prstGeom prst="rect">
            <a:avLst/>
          </a:prstGeom>
          <a:noFill/>
          <a:ln w="9525">
            <a:noFill/>
            <a:miter lim="800000"/>
            <a:headEnd/>
            <a:tailEnd/>
          </a:ln>
        </p:spPr>
      </p:pic>
      <p:sp>
        <p:nvSpPr>
          <p:cNvPr id="25779" name="Rectangle 3251"/>
          <p:cNvSpPr>
            <a:spLocks noChangeArrowheads="1"/>
          </p:cNvSpPr>
          <p:nvPr/>
        </p:nvSpPr>
        <p:spPr bwMode="auto">
          <a:xfrm>
            <a:off x="6189663" y="6583363"/>
            <a:ext cx="2895600" cy="457200"/>
          </a:xfrm>
          <a:prstGeom prst="rect">
            <a:avLst/>
          </a:prstGeom>
          <a:noFill/>
          <a:ln w="9525">
            <a:noFill/>
            <a:miter lim="800000"/>
            <a:headEnd/>
            <a:tailEnd/>
          </a:ln>
        </p:spPr>
        <p:txBody>
          <a:bodyPr wrap="none" lIns="92057" tIns="46027" rIns="92057" bIns="46027" anchor="ctr"/>
          <a:lstStyle/>
          <a:p>
            <a:pPr algn="r" defTabSz="913429" eaLnBrk="0" hangingPunct="0">
              <a:defRPr/>
            </a:pPr>
            <a:endParaRPr lang="th-TH" sz="1400">
              <a:latin typeface="Cordia New" pitchFamily="34" charset="-34"/>
              <a:cs typeface="Cordia New" pitchFamily="34" charset="-34"/>
            </a:endParaRPr>
          </a:p>
        </p:txBody>
      </p:sp>
      <p:sp>
        <p:nvSpPr>
          <p:cNvPr id="6148" name="Rectangle 3256"/>
          <p:cNvSpPr>
            <a:spLocks noGrp="1" noChangeArrowheads="1"/>
          </p:cNvSpPr>
          <p:nvPr>
            <p:ph type="body" idx="1"/>
          </p:nvPr>
        </p:nvSpPr>
        <p:spPr bwMode="auto">
          <a:xfrm>
            <a:off x="1063625" y="1270000"/>
            <a:ext cx="7610475" cy="5033963"/>
          </a:xfrm>
          <a:prstGeom prst="rect">
            <a:avLst/>
          </a:prstGeom>
          <a:noFill/>
          <a:ln w="9525">
            <a:noFill/>
            <a:miter lim="800000"/>
            <a:headEnd/>
            <a:tailEnd/>
          </a:ln>
        </p:spPr>
        <p:txBody>
          <a:bodyPr vert="horz" wrap="square" lIns="91420" tIns="45711" rIns="91420" bIns="45711" numCol="1" anchor="t" anchorCtr="0" compatLnSpc="1">
            <a:prstTxWarp prst="textNoShape">
              <a:avLst/>
            </a:prstTxWarp>
          </a:bodyPr>
          <a:lstStyle/>
          <a:p>
            <a:pPr lvl="0"/>
            <a:r>
              <a:rPr lang="en-US" smtClean="0"/>
              <a:t>Click to edit Master text styles</a:t>
            </a:r>
          </a:p>
          <a:p>
            <a:pPr lvl="0"/>
            <a:r>
              <a:rPr lang="en-US" smtClean="0"/>
              <a:t>Click to edit Master text styles</a:t>
            </a:r>
          </a:p>
          <a:p>
            <a:pPr lvl="1"/>
            <a:r>
              <a:rPr lang="en-US" smtClean="0"/>
              <a:t>Click to edit Master text styles</a:t>
            </a:r>
          </a:p>
          <a:p>
            <a:pPr lvl="2"/>
            <a:r>
              <a:rPr lang="en-US" smtClean="0"/>
              <a:t>Click to edit Master text styles</a:t>
            </a:r>
          </a:p>
          <a:p>
            <a:pPr lvl="2"/>
            <a:endParaRPr lang="en-US" smtClean="0"/>
          </a:p>
          <a:p>
            <a:pPr lvl="1"/>
            <a:endParaRPr lang="en-US" smtClean="0"/>
          </a:p>
          <a:p>
            <a:pPr lvl="3"/>
            <a:endParaRPr lang="en-US" smtClean="0"/>
          </a:p>
          <a:p>
            <a:pPr lvl="2"/>
            <a:endParaRPr lang="en-US" smtClean="0"/>
          </a:p>
        </p:txBody>
      </p:sp>
      <p:pic>
        <p:nvPicPr>
          <p:cNvPr id="6149" name="Picture 4861">
            <a:hlinkClick r:id="rId14" action="ppaction://hlinksldjump"/>
          </p:cNvPr>
          <p:cNvPicPr>
            <a:picLocks noChangeAspect="1" noChangeArrowheads="1"/>
          </p:cNvPicPr>
          <p:nvPr/>
        </p:nvPicPr>
        <p:blipFill>
          <a:blip r:embed="rId15" cstate="print"/>
          <a:srcRect/>
          <a:stretch>
            <a:fillRect/>
          </a:stretch>
        </p:blipFill>
        <p:spPr bwMode="auto">
          <a:xfrm>
            <a:off x="254000" y="120650"/>
            <a:ext cx="603250" cy="800100"/>
          </a:xfrm>
          <a:prstGeom prst="rect">
            <a:avLst/>
          </a:prstGeom>
          <a:noFill/>
          <a:ln w="12700">
            <a:noFill/>
            <a:miter lim="800000"/>
            <a:headEnd type="none" w="sm" len="sm"/>
            <a:tailEnd type="none" w="sm" len="sm"/>
          </a:ln>
        </p:spPr>
      </p:pic>
      <p:sp>
        <p:nvSpPr>
          <p:cNvPr id="49919" name="Rectangle 4863"/>
          <p:cNvSpPr>
            <a:spLocks noChangeArrowheads="1"/>
          </p:cNvSpPr>
          <p:nvPr/>
        </p:nvSpPr>
        <p:spPr bwMode="auto">
          <a:xfrm>
            <a:off x="8451850" y="6434138"/>
            <a:ext cx="595313" cy="280987"/>
          </a:xfrm>
          <a:prstGeom prst="rect">
            <a:avLst/>
          </a:prstGeom>
          <a:noFill/>
          <a:ln w="9525">
            <a:noFill/>
            <a:miter lim="800000"/>
            <a:headEnd/>
            <a:tailEnd/>
          </a:ln>
        </p:spPr>
        <p:txBody>
          <a:bodyPr wrap="none" lIns="91420" tIns="45711" rIns="91420" bIns="45711">
            <a:spAutoFit/>
          </a:bodyPr>
          <a:lstStyle/>
          <a:p>
            <a:pPr defTabSz="913429">
              <a:defRPr/>
            </a:pPr>
            <a:fld id="{AEFE0D4E-038B-4A0F-8B62-86F370BCB321}" type="slidenum">
              <a:rPr lang="en-US">
                <a:solidFill>
                  <a:srgbClr val="000000"/>
                </a:solidFill>
                <a:cs typeface="Cordia New" pitchFamily="34" charset="-34"/>
              </a:rPr>
              <a:pPr defTabSz="913429">
                <a:defRPr/>
              </a:pPr>
              <a:t>‹#›</a:t>
            </a:fld>
            <a:r>
              <a:rPr lang="en-US">
                <a:solidFill>
                  <a:srgbClr val="000000"/>
                </a:solidFill>
                <a:cs typeface="Cordia New" pitchFamily="34" charset="-34"/>
              </a:rPr>
              <a:t> / 5</a:t>
            </a:r>
            <a:endParaRPr lang="th-TH">
              <a:solidFill>
                <a:srgbClr val="000000"/>
              </a:solidFill>
              <a:cs typeface="Cordia New" pitchFamily="34" charset="-34"/>
            </a:endParaRPr>
          </a:p>
        </p:txBody>
      </p:sp>
      <p:sp>
        <p:nvSpPr>
          <p:cNvPr id="6151" name="Rectangle 3255"/>
          <p:cNvSpPr>
            <a:spLocks noGrp="1" noChangeArrowheads="1"/>
          </p:cNvSpPr>
          <p:nvPr>
            <p:ph type="title"/>
          </p:nvPr>
        </p:nvSpPr>
        <p:spPr bwMode="auto">
          <a:xfrm>
            <a:off x="1035050" y="198438"/>
            <a:ext cx="7639050" cy="723900"/>
          </a:xfrm>
          <a:prstGeom prst="rect">
            <a:avLst/>
          </a:prstGeom>
          <a:noFill/>
          <a:ln w="9525">
            <a:noFill/>
            <a:miter lim="800000"/>
            <a:headEnd/>
            <a:tailEnd/>
          </a:ln>
        </p:spPr>
        <p:txBody>
          <a:bodyPr vert="horz" wrap="square" lIns="91420" tIns="45711" rIns="91420" bIns="45711"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4494" r:id="rId1"/>
    <p:sldLayoutId id="2147484495" r:id="rId2"/>
    <p:sldLayoutId id="2147484496" r:id="rId3"/>
    <p:sldLayoutId id="2147484497" r:id="rId4"/>
    <p:sldLayoutId id="2147484498" r:id="rId5"/>
    <p:sldLayoutId id="2147484499" r:id="rId6"/>
    <p:sldLayoutId id="2147484500" r:id="rId7"/>
    <p:sldLayoutId id="2147484501" r:id="rId8"/>
    <p:sldLayoutId id="2147484502" r:id="rId9"/>
    <p:sldLayoutId id="2147484503" r:id="rId10"/>
    <p:sldLayoutId id="2147484504" r:id="rId11"/>
  </p:sldLayoutIdLst>
  <p:transition>
    <p:fade/>
  </p:transition>
  <p:txStyles>
    <p:titleStyle>
      <a:lvl1pPr algn="l" defTabSz="912813" rtl="0" eaLnBrk="0" fontAlgn="base" hangingPunct="0">
        <a:lnSpc>
          <a:spcPct val="70000"/>
        </a:lnSpc>
        <a:spcBef>
          <a:spcPct val="0"/>
        </a:spcBef>
        <a:spcAft>
          <a:spcPct val="0"/>
        </a:spcAft>
        <a:defRPr sz="3000" b="1">
          <a:solidFill>
            <a:srgbClr val="000099"/>
          </a:solidFill>
          <a:latin typeface="+mj-lt"/>
          <a:ea typeface="+mj-ea"/>
          <a:cs typeface="+mj-cs"/>
        </a:defRPr>
      </a:lvl1pPr>
      <a:lvl2pPr algn="l" defTabSz="912813" rtl="0" eaLnBrk="0" fontAlgn="base" hangingPunct="0">
        <a:lnSpc>
          <a:spcPct val="70000"/>
        </a:lnSpc>
        <a:spcBef>
          <a:spcPct val="0"/>
        </a:spcBef>
        <a:spcAft>
          <a:spcPct val="0"/>
        </a:spcAft>
        <a:defRPr sz="3000" b="1">
          <a:solidFill>
            <a:srgbClr val="000099"/>
          </a:solidFill>
          <a:latin typeface="Arial" charset="0"/>
          <a:cs typeface="Arial" charset="0"/>
        </a:defRPr>
      </a:lvl2pPr>
      <a:lvl3pPr algn="l" defTabSz="912813" rtl="0" eaLnBrk="0" fontAlgn="base" hangingPunct="0">
        <a:lnSpc>
          <a:spcPct val="70000"/>
        </a:lnSpc>
        <a:spcBef>
          <a:spcPct val="0"/>
        </a:spcBef>
        <a:spcAft>
          <a:spcPct val="0"/>
        </a:spcAft>
        <a:defRPr sz="3000" b="1">
          <a:solidFill>
            <a:srgbClr val="000099"/>
          </a:solidFill>
          <a:latin typeface="Arial" charset="0"/>
          <a:cs typeface="Arial" charset="0"/>
        </a:defRPr>
      </a:lvl3pPr>
      <a:lvl4pPr algn="l" defTabSz="912813" rtl="0" eaLnBrk="0" fontAlgn="base" hangingPunct="0">
        <a:lnSpc>
          <a:spcPct val="70000"/>
        </a:lnSpc>
        <a:spcBef>
          <a:spcPct val="0"/>
        </a:spcBef>
        <a:spcAft>
          <a:spcPct val="0"/>
        </a:spcAft>
        <a:defRPr sz="3000" b="1">
          <a:solidFill>
            <a:srgbClr val="000099"/>
          </a:solidFill>
          <a:latin typeface="Arial" charset="0"/>
          <a:cs typeface="Arial" charset="0"/>
        </a:defRPr>
      </a:lvl4pPr>
      <a:lvl5pPr algn="l" defTabSz="912813" rtl="0" eaLnBrk="0" fontAlgn="base" hangingPunct="0">
        <a:lnSpc>
          <a:spcPct val="70000"/>
        </a:lnSpc>
        <a:spcBef>
          <a:spcPct val="0"/>
        </a:spcBef>
        <a:spcAft>
          <a:spcPct val="0"/>
        </a:spcAft>
        <a:defRPr sz="3000" b="1">
          <a:solidFill>
            <a:srgbClr val="000099"/>
          </a:solidFill>
          <a:latin typeface="Arial" charset="0"/>
          <a:cs typeface="Arial" charset="0"/>
        </a:defRPr>
      </a:lvl5pPr>
      <a:lvl6pPr marL="466431" algn="l" defTabSz="913429" rtl="0" eaLnBrk="1" fontAlgn="base" hangingPunct="1">
        <a:lnSpc>
          <a:spcPct val="70000"/>
        </a:lnSpc>
        <a:spcBef>
          <a:spcPct val="0"/>
        </a:spcBef>
        <a:spcAft>
          <a:spcPct val="0"/>
        </a:spcAft>
        <a:defRPr sz="3000" b="1">
          <a:solidFill>
            <a:srgbClr val="000099"/>
          </a:solidFill>
          <a:latin typeface="Arial" charset="0"/>
          <a:cs typeface="Arial" charset="0"/>
        </a:defRPr>
      </a:lvl6pPr>
      <a:lvl7pPr marL="932863" algn="l" defTabSz="913429" rtl="0" eaLnBrk="1" fontAlgn="base" hangingPunct="1">
        <a:lnSpc>
          <a:spcPct val="70000"/>
        </a:lnSpc>
        <a:spcBef>
          <a:spcPct val="0"/>
        </a:spcBef>
        <a:spcAft>
          <a:spcPct val="0"/>
        </a:spcAft>
        <a:defRPr sz="3000" b="1">
          <a:solidFill>
            <a:srgbClr val="000099"/>
          </a:solidFill>
          <a:latin typeface="Arial" charset="0"/>
          <a:cs typeface="Arial" charset="0"/>
        </a:defRPr>
      </a:lvl7pPr>
      <a:lvl8pPr marL="1399295" algn="l" defTabSz="913429" rtl="0" eaLnBrk="1" fontAlgn="base" hangingPunct="1">
        <a:lnSpc>
          <a:spcPct val="70000"/>
        </a:lnSpc>
        <a:spcBef>
          <a:spcPct val="0"/>
        </a:spcBef>
        <a:spcAft>
          <a:spcPct val="0"/>
        </a:spcAft>
        <a:defRPr sz="3000" b="1">
          <a:solidFill>
            <a:srgbClr val="000099"/>
          </a:solidFill>
          <a:latin typeface="Arial" charset="0"/>
          <a:cs typeface="Arial" charset="0"/>
        </a:defRPr>
      </a:lvl8pPr>
      <a:lvl9pPr marL="1865728" algn="l" defTabSz="913429" rtl="0" eaLnBrk="1" fontAlgn="base" hangingPunct="1">
        <a:lnSpc>
          <a:spcPct val="70000"/>
        </a:lnSpc>
        <a:spcBef>
          <a:spcPct val="0"/>
        </a:spcBef>
        <a:spcAft>
          <a:spcPct val="0"/>
        </a:spcAft>
        <a:defRPr sz="3000" b="1">
          <a:solidFill>
            <a:srgbClr val="000099"/>
          </a:solidFill>
          <a:latin typeface="Arial" charset="0"/>
          <a:cs typeface="Arial" charset="0"/>
        </a:defRPr>
      </a:lvl9pPr>
    </p:titleStyle>
    <p:bodyStyle>
      <a:lvl1pPr marL="227013" indent="-227013" algn="l" defTabSz="912813" rtl="0" eaLnBrk="0" fontAlgn="base" hangingPunct="0">
        <a:lnSpc>
          <a:spcPct val="120000"/>
        </a:lnSpc>
        <a:spcBef>
          <a:spcPct val="0"/>
        </a:spcBef>
        <a:spcAft>
          <a:spcPct val="0"/>
        </a:spcAft>
        <a:buSzPct val="90000"/>
        <a:buFont typeface="Wingdings" pitchFamily="2" charset="2"/>
        <a:buChar char="§"/>
        <a:tabLst>
          <a:tab pos="1827213" algn="l"/>
        </a:tabLst>
        <a:defRPr sz="2200">
          <a:solidFill>
            <a:schemeClr val="tx1"/>
          </a:solidFill>
          <a:latin typeface="+mn-lt"/>
          <a:ea typeface="+mn-ea"/>
          <a:cs typeface="+mn-cs"/>
        </a:defRPr>
      </a:lvl1pPr>
      <a:lvl2pPr marL="571500" indent="-227013" algn="l" defTabSz="912813" rtl="0" eaLnBrk="0" fontAlgn="base" hangingPunct="0">
        <a:lnSpc>
          <a:spcPct val="120000"/>
        </a:lnSpc>
        <a:spcBef>
          <a:spcPct val="0"/>
        </a:spcBef>
        <a:spcAft>
          <a:spcPct val="0"/>
        </a:spcAft>
        <a:buClr>
          <a:schemeClr val="tx1"/>
        </a:buClr>
        <a:buSzPct val="90000"/>
        <a:buChar char="•"/>
        <a:tabLst>
          <a:tab pos="1827213" algn="l"/>
        </a:tabLst>
        <a:defRPr sz="2200">
          <a:solidFill>
            <a:schemeClr val="tx1"/>
          </a:solidFill>
          <a:latin typeface="+mn-lt"/>
          <a:cs typeface="+mn-cs"/>
        </a:defRPr>
      </a:lvl2pPr>
      <a:lvl3pPr marL="971550" indent="-285750" algn="l" defTabSz="912813" rtl="0" eaLnBrk="0" fontAlgn="base" hangingPunct="0">
        <a:lnSpc>
          <a:spcPct val="120000"/>
        </a:lnSpc>
        <a:spcBef>
          <a:spcPct val="0"/>
        </a:spcBef>
        <a:spcAft>
          <a:spcPct val="0"/>
        </a:spcAft>
        <a:buSzPct val="90000"/>
        <a:buChar char="o"/>
        <a:tabLst>
          <a:tab pos="1827213" algn="l"/>
        </a:tabLst>
        <a:defRPr sz="3600" b="1">
          <a:solidFill>
            <a:schemeClr val="tx1"/>
          </a:solidFill>
          <a:latin typeface="Cordia New" pitchFamily="34" charset="-34"/>
          <a:cs typeface="+mn-cs"/>
        </a:defRPr>
      </a:lvl3pPr>
      <a:lvl4pPr marL="1827213" indent="-392113" algn="l" defTabSz="912813" rtl="0" eaLnBrk="0" fontAlgn="base" hangingPunct="0">
        <a:spcBef>
          <a:spcPct val="20000"/>
        </a:spcBef>
        <a:spcAft>
          <a:spcPct val="0"/>
        </a:spcAft>
        <a:buChar char="–"/>
        <a:tabLst>
          <a:tab pos="1827213" algn="l"/>
        </a:tabLst>
        <a:defRPr sz="3600" b="1">
          <a:solidFill>
            <a:schemeClr val="tx1"/>
          </a:solidFill>
          <a:latin typeface="Cordia New" pitchFamily="34" charset="-34"/>
          <a:cs typeface="+mn-cs"/>
        </a:defRPr>
      </a:lvl4pPr>
      <a:lvl5pPr marL="2171700" indent="-227013" algn="l" defTabSz="912813" rtl="0" eaLnBrk="0" fontAlgn="base" hangingPunct="0">
        <a:spcBef>
          <a:spcPct val="20000"/>
        </a:spcBef>
        <a:spcAft>
          <a:spcPct val="0"/>
        </a:spcAft>
        <a:buChar char="»"/>
        <a:tabLst>
          <a:tab pos="1827213" algn="l"/>
        </a:tabLst>
        <a:defRPr sz="2000">
          <a:solidFill>
            <a:schemeClr val="tx1"/>
          </a:solidFill>
          <a:latin typeface="Comic Sans MS" pitchFamily="66" charset="0"/>
          <a:cs typeface="+mn-cs"/>
        </a:defRPr>
      </a:lvl5pPr>
      <a:lvl6pPr marL="2638255" indent="-228357" algn="l" defTabSz="913429" rtl="0" eaLnBrk="1" fontAlgn="base" hangingPunct="1">
        <a:spcBef>
          <a:spcPct val="20000"/>
        </a:spcBef>
        <a:spcAft>
          <a:spcPct val="0"/>
        </a:spcAft>
        <a:buChar char="»"/>
        <a:tabLst>
          <a:tab pos="1828478" algn="l"/>
        </a:tabLst>
        <a:defRPr sz="2000">
          <a:solidFill>
            <a:schemeClr val="tx1"/>
          </a:solidFill>
          <a:latin typeface="Comic Sans MS" pitchFamily="66" charset="0"/>
          <a:cs typeface="+mn-cs"/>
        </a:defRPr>
      </a:lvl6pPr>
      <a:lvl7pPr marL="3104687" indent="-228357" algn="l" defTabSz="913429" rtl="0" eaLnBrk="1" fontAlgn="base" hangingPunct="1">
        <a:spcBef>
          <a:spcPct val="20000"/>
        </a:spcBef>
        <a:spcAft>
          <a:spcPct val="0"/>
        </a:spcAft>
        <a:buChar char="»"/>
        <a:tabLst>
          <a:tab pos="1828478" algn="l"/>
        </a:tabLst>
        <a:defRPr sz="2000">
          <a:solidFill>
            <a:schemeClr val="tx1"/>
          </a:solidFill>
          <a:latin typeface="Comic Sans MS" pitchFamily="66" charset="0"/>
          <a:cs typeface="+mn-cs"/>
        </a:defRPr>
      </a:lvl7pPr>
      <a:lvl8pPr marL="3571118" indent="-228357" algn="l" defTabSz="913429" rtl="0" eaLnBrk="1" fontAlgn="base" hangingPunct="1">
        <a:spcBef>
          <a:spcPct val="20000"/>
        </a:spcBef>
        <a:spcAft>
          <a:spcPct val="0"/>
        </a:spcAft>
        <a:buChar char="»"/>
        <a:tabLst>
          <a:tab pos="1828478" algn="l"/>
        </a:tabLst>
        <a:defRPr sz="2000">
          <a:solidFill>
            <a:schemeClr val="tx1"/>
          </a:solidFill>
          <a:latin typeface="Comic Sans MS" pitchFamily="66" charset="0"/>
          <a:cs typeface="+mn-cs"/>
        </a:defRPr>
      </a:lvl8pPr>
      <a:lvl9pPr marL="4037550" indent="-228357" algn="l" defTabSz="913429" rtl="0" eaLnBrk="1" fontAlgn="base" hangingPunct="1">
        <a:spcBef>
          <a:spcPct val="20000"/>
        </a:spcBef>
        <a:spcAft>
          <a:spcPct val="0"/>
        </a:spcAft>
        <a:buChar char="»"/>
        <a:tabLst>
          <a:tab pos="1828478" algn="l"/>
        </a:tabLst>
        <a:defRPr sz="2000">
          <a:solidFill>
            <a:schemeClr val="tx1"/>
          </a:solidFill>
          <a:latin typeface="Comic Sans MS" pitchFamily="66" charset="0"/>
          <a:cs typeface="+mn-cs"/>
        </a:defRPr>
      </a:lvl9pPr>
    </p:bodyStyle>
    <p:otherStyle>
      <a:defPPr>
        <a:defRPr lang="en-US"/>
      </a:defPPr>
      <a:lvl1pPr marL="0" algn="l" defTabSz="932863" rtl="0" eaLnBrk="1" latinLnBrk="0" hangingPunct="1">
        <a:defRPr sz="1800" kern="1200">
          <a:solidFill>
            <a:schemeClr val="tx1"/>
          </a:solidFill>
          <a:latin typeface="+mn-lt"/>
          <a:ea typeface="+mn-ea"/>
          <a:cs typeface="+mn-cs"/>
        </a:defRPr>
      </a:lvl1pPr>
      <a:lvl2pPr marL="466431" algn="l" defTabSz="932863" rtl="0" eaLnBrk="1" latinLnBrk="0" hangingPunct="1">
        <a:defRPr sz="1800" kern="1200">
          <a:solidFill>
            <a:schemeClr val="tx1"/>
          </a:solidFill>
          <a:latin typeface="+mn-lt"/>
          <a:ea typeface="+mn-ea"/>
          <a:cs typeface="+mn-cs"/>
        </a:defRPr>
      </a:lvl2pPr>
      <a:lvl3pPr marL="932863" algn="l" defTabSz="932863" rtl="0" eaLnBrk="1" latinLnBrk="0" hangingPunct="1">
        <a:defRPr sz="1800" kern="1200">
          <a:solidFill>
            <a:schemeClr val="tx1"/>
          </a:solidFill>
          <a:latin typeface="+mn-lt"/>
          <a:ea typeface="+mn-ea"/>
          <a:cs typeface="+mn-cs"/>
        </a:defRPr>
      </a:lvl3pPr>
      <a:lvl4pPr marL="1399295" algn="l" defTabSz="932863" rtl="0" eaLnBrk="1" latinLnBrk="0" hangingPunct="1">
        <a:defRPr sz="1800" kern="1200">
          <a:solidFill>
            <a:schemeClr val="tx1"/>
          </a:solidFill>
          <a:latin typeface="+mn-lt"/>
          <a:ea typeface="+mn-ea"/>
          <a:cs typeface="+mn-cs"/>
        </a:defRPr>
      </a:lvl4pPr>
      <a:lvl5pPr marL="1865728" algn="l" defTabSz="932863" rtl="0" eaLnBrk="1" latinLnBrk="0" hangingPunct="1">
        <a:defRPr sz="1800" kern="1200">
          <a:solidFill>
            <a:schemeClr val="tx1"/>
          </a:solidFill>
          <a:latin typeface="+mn-lt"/>
          <a:ea typeface="+mn-ea"/>
          <a:cs typeface="+mn-cs"/>
        </a:defRPr>
      </a:lvl5pPr>
      <a:lvl6pPr marL="2332159" algn="l" defTabSz="932863" rtl="0" eaLnBrk="1" latinLnBrk="0" hangingPunct="1">
        <a:defRPr sz="1800" kern="1200">
          <a:solidFill>
            <a:schemeClr val="tx1"/>
          </a:solidFill>
          <a:latin typeface="+mn-lt"/>
          <a:ea typeface="+mn-ea"/>
          <a:cs typeface="+mn-cs"/>
        </a:defRPr>
      </a:lvl6pPr>
      <a:lvl7pPr marL="2798590" algn="l" defTabSz="932863" rtl="0" eaLnBrk="1" latinLnBrk="0" hangingPunct="1">
        <a:defRPr sz="1800" kern="1200">
          <a:solidFill>
            <a:schemeClr val="tx1"/>
          </a:solidFill>
          <a:latin typeface="+mn-lt"/>
          <a:ea typeface="+mn-ea"/>
          <a:cs typeface="+mn-cs"/>
        </a:defRPr>
      </a:lvl7pPr>
      <a:lvl8pPr marL="3265022" algn="l" defTabSz="932863" rtl="0" eaLnBrk="1" latinLnBrk="0" hangingPunct="1">
        <a:defRPr sz="1800" kern="1200">
          <a:solidFill>
            <a:schemeClr val="tx1"/>
          </a:solidFill>
          <a:latin typeface="+mn-lt"/>
          <a:ea typeface="+mn-ea"/>
          <a:cs typeface="+mn-cs"/>
        </a:defRPr>
      </a:lvl8pPr>
      <a:lvl9pPr marL="3731453" algn="l" defTabSz="932863"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3" name="Text Box 29"/>
          <p:cNvSpPr txBox="1">
            <a:spLocks noChangeArrowheads="1"/>
          </p:cNvSpPr>
          <p:nvPr/>
        </p:nvSpPr>
        <p:spPr bwMode="auto">
          <a:xfrm>
            <a:off x="3348038" y="6237288"/>
            <a:ext cx="2990850" cy="366712"/>
          </a:xfrm>
          <a:prstGeom prst="rect">
            <a:avLst/>
          </a:prstGeom>
          <a:noFill/>
          <a:ln w="9525">
            <a:noFill/>
            <a:miter lim="800000"/>
            <a:headEnd/>
            <a:tailEnd/>
          </a:ln>
          <a:effectLst/>
        </p:spPr>
        <p:txBody>
          <a:bodyPr wrap="none">
            <a:spAutoFit/>
          </a:bodyPr>
          <a:lstStyle/>
          <a:p>
            <a:r>
              <a:rPr lang="fr-FR">
                <a:hlinkClick r:id="rId13"/>
              </a:rPr>
              <a:t>Free Powerpoint Templates</a:t>
            </a:r>
            <a:endParaRPr lang="fr-FR"/>
          </a:p>
        </p:txBody>
      </p:sp>
      <p:pic>
        <p:nvPicPr>
          <p:cNvPr id="1052" name="Picture 28" descr="2"/>
          <p:cNvPicPr>
            <a:picLocks noChangeAspect="1" noChangeArrowheads="1"/>
          </p:cNvPicPr>
          <p:nvPr/>
        </p:nvPicPr>
        <p:blipFill>
          <a:blip r:embed="rId14" cstate="print"/>
          <a:srcRect/>
          <a:stretch>
            <a:fillRect/>
          </a:stretch>
        </p:blipFill>
        <p:spPr bwMode="auto">
          <a:xfrm>
            <a:off x="0" y="0"/>
            <a:ext cx="9144000" cy="6858000"/>
          </a:xfrm>
          <a:prstGeom prst="rect">
            <a:avLst/>
          </a:prstGeom>
          <a:noFill/>
        </p:spPr>
      </p:pic>
      <p:sp>
        <p:nvSpPr>
          <p:cNvPr id="1032" name="Text Box 8"/>
          <p:cNvSpPr txBox="1">
            <a:spLocks noChangeArrowheads="1"/>
          </p:cNvSpPr>
          <p:nvPr/>
        </p:nvSpPr>
        <p:spPr bwMode="auto">
          <a:xfrm>
            <a:off x="7962900" y="6375400"/>
            <a:ext cx="1073150" cy="366713"/>
          </a:xfrm>
          <a:prstGeom prst="rect">
            <a:avLst/>
          </a:prstGeom>
          <a:noFill/>
          <a:ln w="9525">
            <a:noFill/>
            <a:miter lim="800000"/>
            <a:headEnd/>
            <a:tailEnd/>
          </a:ln>
          <a:effectLst/>
        </p:spPr>
        <p:txBody>
          <a:bodyPr wrap="none">
            <a:spAutoFit/>
          </a:bodyPr>
          <a:lstStyle/>
          <a:p>
            <a:r>
              <a:rPr lang="fr-FR" b="1">
                <a:solidFill>
                  <a:schemeClr val="bg1"/>
                </a:solidFill>
              </a:rPr>
              <a:t>Page </a:t>
            </a:r>
            <a:fld id="{B64FCAFF-BC26-4CDF-A5FB-5C6B9E3A2DF5}" type="slidenum">
              <a:rPr lang="fr-FR" b="1">
                <a:solidFill>
                  <a:schemeClr val="bg1"/>
                </a:solidFill>
              </a:rPr>
              <a:pPr/>
              <a:t>‹#›</a:t>
            </a:fld>
            <a:endParaRPr lang="fr-FR" b="1">
              <a:solidFill>
                <a:schemeClr val="bg1"/>
              </a:solidFill>
            </a:endParaRPr>
          </a:p>
        </p:txBody>
      </p:sp>
    </p:spTree>
  </p:cSld>
  <p:clrMap bg1="lt1" tx1="dk1" bg2="lt2" tx2="dk2" accent1="accent1" accent2="accent2" accent3="accent3" accent4="accent4" accent5="accent5" accent6="accent6" hlink="hlink" folHlink="folHlink"/>
  <p:sldLayoutIdLst>
    <p:sldLayoutId id="2147484558" r:id="rId1"/>
    <p:sldLayoutId id="2147484559" r:id="rId2"/>
    <p:sldLayoutId id="2147484560" r:id="rId3"/>
    <p:sldLayoutId id="2147484561" r:id="rId4"/>
    <p:sldLayoutId id="2147484562" r:id="rId5"/>
    <p:sldLayoutId id="2147484563" r:id="rId6"/>
    <p:sldLayoutId id="2147484564" r:id="rId7"/>
    <p:sldLayoutId id="2147484565" r:id="rId8"/>
    <p:sldLayoutId id="2147484566" r:id="rId9"/>
    <p:sldLayoutId id="2147484567" r:id="rId10"/>
    <p:sldLayoutId id="2147484568"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powerpointstyles.com/" TargetMode="External"/><Relationship Id="rId1" Type="http://schemas.openxmlformats.org/officeDocument/2006/relationships/slideLayout" Target="../slideLayouts/slideLayout4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46.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2" name="Text Box 24"/>
          <p:cNvSpPr txBox="1">
            <a:spLocks noChangeArrowheads="1"/>
          </p:cNvSpPr>
          <p:nvPr/>
        </p:nvSpPr>
        <p:spPr bwMode="auto">
          <a:xfrm>
            <a:off x="3348038" y="6237288"/>
            <a:ext cx="2990850" cy="366712"/>
          </a:xfrm>
          <a:prstGeom prst="rect">
            <a:avLst/>
          </a:prstGeom>
          <a:noFill/>
          <a:ln w="9525">
            <a:noFill/>
            <a:miter lim="800000"/>
            <a:headEnd/>
            <a:tailEnd/>
          </a:ln>
          <a:effectLst/>
        </p:spPr>
        <p:txBody>
          <a:bodyPr wrap="none">
            <a:spAutoFit/>
          </a:bodyPr>
          <a:lstStyle/>
          <a:p>
            <a:r>
              <a:rPr lang="fr-FR">
                <a:hlinkClick r:id="rId2"/>
              </a:rPr>
              <a:t>Free Powerpoint Templates</a:t>
            </a:r>
            <a:endParaRPr lang="fr-FR"/>
          </a:p>
        </p:txBody>
      </p:sp>
      <p:pic>
        <p:nvPicPr>
          <p:cNvPr id="2071" name="Picture 23" descr="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054" name="Text Box 6"/>
          <p:cNvSpPr txBox="1">
            <a:spLocks noChangeArrowheads="1"/>
          </p:cNvSpPr>
          <p:nvPr/>
        </p:nvSpPr>
        <p:spPr bwMode="auto">
          <a:xfrm>
            <a:off x="1" y="0"/>
            <a:ext cx="6324599" cy="1594622"/>
          </a:xfrm>
          <a:prstGeom prst="rect">
            <a:avLst/>
          </a:prstGeom>
          <a:noFill/>
          <a:ln w="9525">
            <a:noFill/>
            <a:miter lim="800000"/>
            <a:headEnd/>
            <a:tailEnd/>
          </a:ln>
          <a:effectLst/>
        </p:spPr>
        <p:txBody>
          <a:bodyPr wrap="square" lIns="180000" tIns="180000" rIns="180000" bIns="180000">
            <a:spAutoFit/>
          </a:bodyPr>
          <a:lstStyle/>
          <a:p>
            <a:pPr algn="ctr"/>
            <a:r>
              <a:rPr lang="en-US" sz="4000" b="1" dirty="0" smtClean="0">
                <a:solidFill>
                  <a:srgbClr val="0000FF"/>
                </a:solidFill>
              </a:rPr>
              <a:t>Introduction to Project Management</a:t>
            </a:r>
            <a:endParaRPr lang="fr-FR" sz="2800" b="1" i="1" dirty="0">
              <a:solidFill>
                <a:srgbClr val="0000FF"/>
              </a:solidFill>
            </a:endParaRPr>
          </a:p>
        </p:txBody>
      </p:sp>
      <p:sp>
        <p:nvSpPr>
          <p:cNvPr id="5" name="Rectangle 3"/>
          <p:cNvSpPr>
            <a:spLocks noGrp="1" noChangeArrowheads="1"/>
          </p:cNvSpPr>
          <p:nvPr>
            <p:ph type="subTitle" idx="1"/>
          </p:nvPr>
        </p:nvSpPr>
        <p:spPr>
          <a:xfrm>
            <a:off x="76200" y="4724400"/>
            <a:ext cx="4343400" cy="1600200"/>
          </a:xfrm>
        </p:spPr>
        <p:txBody>
          <a:bodyPr>
            <a:normAutofit/>
          </a:bodyPr>
          <a:lstStyle/>
          <a:p>
            <a:pPr algn="l">
              <a:lnSpc>
                <a:spcPct val="80000"/>
              </a:lnSpc>
              <a:buFont typeface="Arial" pitchFamily="34" charset="0"/>
              <a:buChar char="•"/>
            </a:pPr>
            <a:r>
              <a:rPr lang="en-US" sz="2400" dirty="0" smtClean="0"/>
              <a:t>What is a Project?</a:t>
            </a:r>
          </a:p>
          <a:p>
            <a:pPr algn="l">
              <a:lnSpc>
                <a:spcPct val="80000"/>
              </a:lnSpc>
              <a:buFont typeface="Arial" pitchFamily="34" charset="0"/>
              <a:buChar char="•"/>
            </a:pPr>
            <a:r>
              <a:rPr lang="en-US" sz="2400" dirty="0" smtClean="0"/>
              <a:t>Project Life Cycle</a:t>
            </a:r>
          </a:p>
          <a:p>
            <a:pPr algn="l">
              <a:lnSpc>
                <a:spcPct val="80000"/>
              </a:lnSpc>
              <a:buFont typeface="Arial" pitchFamily="34" charset="0"/>
              <a:buChar char="•"/>
            </a:pPr>
            <a:r>
              <a:rPr lang="en-US" sz="2400" dirty="0" smtClean="0"/>
              <a:t>Project Management</a:t>
            </a:r>
          </a:p>
          <a:p>
            <a:pPr algn="l">
              <a:lnSpc>
                <a:spcPct val="80000"/>
              </a:lnSpc>
              <a:buFont typeface="Arial" pitchFamily="34" charset="0"/>
              <a:buChar char="•"/>
            </a:pPr>
            <a:r>
              <a:rPr lang="en-US" sz="2400" dirty="0" smtClean="0"/>
              <a:t>Project Components</a:t>
            </a:r>
            <a:endParaRPr lang="th-TH" sz="2400" dirty="0" smtClean="0"/>
          </a:p>
          <a:p>
            <a:pPr algn="l">
              <a:buFont typeface="Arial" pitchFamily="34" charset="0"/>
              <a:buChar char="•"/>
            </a:pPr>
            <a:endParaRPr lang="en-US" sz="2400" dirty="0"/>
          </a:p>
        </p:txBody>
      </p:sp>
      <p:sp>
        <p:nvSpPr>
          <p:cNvPr id="6" name="Text Box 6"/>
          <p:cNvSpPr txBox="1">
            <a:spLocks noChangeArrowheads="1"/>
          </p:cNvSpPr>
          <p:nvPr/>
        </p:nvSpPr>
        <p:spPr bwMode="auto">
          <a:xfrm>
            <a:off x="0" y="2024997"/>
            <a:ext cx="6324599" cy="794403"/>
          </a:xfrm>
          <a:prstGeom prst="rect">
            <a:avLst/>
          </a:prstGeom>
          <a:noFill/>
          <a:ln w="9525">
            <a:noFill/>
            <a:miter lim="800000"/>
            <a:headEnd/>
            <a:tailEnd/>
          </a:ln>
          <a:effectLst/>
        </p:spPr>
        <p:txBody>
          <a:bodyPr wrap="square" lIns="180000" tIns="180000" rIns="180000" bIns="180000">
            <a:spAutoFit/>
          </a:bodyPr>
          <a:lstStyle/>
          <a:p>
            <a:pPr algn="ctr"/>
            <a:r>
              <a:rPr lang="en-US" sz="2800" b="1" dirty="0" smtClean="0">
                <a:solidFill>
                  <a:srgbClr val="0000FF"/>
                </a:solidFill>
              </a:rPr>
              <a:t>Class 1</a:t>
            </a:r>
            <a:endParaRPr lang="fr-FR" b="1" i="1" dirty="0">
              <a:solidFill>
                <a:srgbClr val="0000FF"/>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z="3600" b="1" dirty="0" smtClean="0">
                <a:solidFill>
                  <a:srgbClr val="0000FF"/>
                </a:solidFill>
                <a:cs typeface="FreesiaUPC" pitchFamily="34" charset="-34"/>
              </a:rPr>
              <a:t>Key Framework Elements</a:t>
            </a:r>
            <a:endParaRPr lang="th-TH" sz="3600" b="1" dirty="0" smtClean="0">
              <a:solidFill>
                <a:srgbClr val="0000FF"/>
              </a:solidFill>
            </a:endParaRPr>
          </a:p>
        </p:txBody>
      </p:sp>
      <p:sp>
        <p:nvSpPr>
          <p:cNvPr id="39939" name="Rectangle 3"/>
          <p:cNvSpPr>
            <a:spLocks noGrp="1" noChangeArrowheads="1"/>
          </p:cNvSpPr>
          <p:nvPr>
            <p:ph idx="1"/>
          </p:nvPr>
        </p:nvSpPr>
        <p:spPr>
          <a:xfrm>
            <a:off x="457200" y="1036637"/>
            <a:ext cx="8229600" cy="4525963"/>
          </a:xfrm>
        </p:spPr>
        <p:txBody>
          <a:bodyPr/>
          <a:lstStyle/>
          <a:p>
            <a:pPr eaLnBrk="1" hangingPunct="1">
              <a:buNone/>
            </a:pPr>
            <a:r>
              <a:rPr lang="en-US" sz="2400" dirty="0" smtClean="0">
                <a:cs typeface="FreesiaUPC" pitchFamily="34" charset="-34"/>
              </a:rPr>
              <a:t>Project management is accomplished through the appropriate application and integration of the 42 logically grouped project management processes comprising the 5 Process groups.</a:t>
            </a:r>
          </a:p>
          <a:p>
            <a:pPr eaLnBrk="1" hangingPunct="1"/>
            <a:r>
              <a:rPr lang="en-US" sz="2400" dirty="0" smtClean="0">
                <a:cs typeface="FreesiaUPC" pitchFamily="34" charset="-34"/>
              </a:rPr>
              <a:t>Initiation</a:t>
            </a:r>
          </a:p>
          <a:p>
            <a:pPr eaLnBrk="1" hangingPunct="1"/>
            <a:r>
              <a:rPr lang="en-US" sz="2400" dirty="0" smtClean="0">
                <a:cs typeface="FreesiaUPC" pitchFamily="34" charset="-34"/>
              </a:rPr>
              <a:t>Planning</a:t>
            </a:r>
          </a:p>
          <a:p>
            <a:pPr eaLnBrk="1" hangingPunct="1"/>
            <a:r>
              <a:rPr lang="en-US" sz="2400" dirty="0" smtClean="0">
                <a:cs typeface="FreesiaUPC" pitchFamily="34" charset="-34"/>
              </a:rPr>
              <a:t>Execution</a:t>
            </a:r>
          </a:p>
          <a:p>
            <a:pPr eaLnBrk="1" hangingPunct="1"/>
            <a:r>
              <a:rPr lang="en-US" sz="2400" dirty="0" smtClean="0">
                <a:cs typeface="FreesiaUPC" pitchFamily="34" charset="-34"/>
              </a:rPr>
              <a:t>Control/Monitoring</a:t>
            </a:r>
          </a:p>
          <a:p>
            <a:pPr eaLnBrk="1" hangingPunct="1"/>
            <a:r>
              <a:rPr lang="en-US" sz="2400" dirty="0" smtClean="0">
                <a:cs typeface="FreesiaUPC" pitchFamily="34" charset="-34"/>
              </a:rPr>
              <a:t>Closing</a:t>
            </a:r>
            <a:endParaRPr lang="th-TH" sz="2400" dirty="0" smtClean="0"/>
          </a:p>
        </p:txBody>
      </p:sp>
      <p:grpSp>
        <p:nvGrpSpPr>
          <p:cNvPr id="17" name="Group 16"/>
          <p:cNvGrpSpPr/>
          <p:nvPr/>
        </p:nvGrpSpPr>
        <p:grpSpPr>
          <a:xfrm>
            <a:off x="1600200" y="4343400"/>
            <a:ext cx="7239000" cy="1524000"/>
            <a:chOff x="914400" y="3810000"/>
            <a:chExt cx="7239000" cy="1524000"/>
          </a:xfrm>
        </p:grpSpPr>
        <p:sp>
          <p:nvSpPr>
            <p:cNvPr id="39940" name="Rectangle 4"/>
            <p:cNvSpPr>
              <a:spLocks noChangeArrowheads="1"/>
            </p:cNvSpPr>
            <p:nvPr/>
          </p:nvSpPr>
          <p:spPr bwMode="auto">
            <a:xfrm>
              <a:off x="914400" y="4876800"/>
              <a:ext cx="1219200" cy="457200"/>
            </a:xfrm>
            <a:prstGeom prst="rect">
              <a:avLst/>
            </a:prstGeom>
            <a:solidFill>
              <a:schemeClr val="accent3">
                <a:lumMod val="75000"/>
              </a:schemeClr>
            </a:solidFill>
            <a:ln w="28575">
              <a:solidFill>
                <a:schemeClr val="tx1"/>
              </a:solidFill>
              <a:miter lim="800000"/>
              <a:headEnd/>
              <a:tailEnd/>
            </a:ln>
          </p:spPr>
          <p:txBody>
            <a:bodyPr wrap="none" anchor="ctr"/>
            <a:lstStyle/>
            <a:p>
              <a:pPr algn="ctr"/>
              <a:r>
                <a:rPr lang="en-US"/>
                <a:t>Initiation</a:t>
              </a:r>
              <a:endParaRPr lang="th-TH"/>
            </a:p>
          </p:txBody>
        </p:sp>
        <p:sp>
          <p:nvSpPr>
            <p:cNvPr id="39941" name="Rectangle 5"/>
            <p:cNvSpPr>
              <a:spLocks noChangeArrowheads="1"/>
            </p:cNvSpPr>
            <p:nvPr/>
          </p:nvSpPr>
          <p:spPr bwMode="auto">
            <a:xfrm>
              <a:off x="2971800" y="4876800"/>
              <a:ext cx="1143000" cy="457200"/>
            </a:xfrm>
            <a:prstGeom prst="rect">
              <a:avLst/>
            </a:prstGeom>
            <a:solidFill>
              <a:schemeClr val="accent3">
                <a:lumMod val="75000"/>
              </a:schemeClr>
            </a:solidFill>
            <a:ln w="28575">
              <a:solidFill>
                <a:schemeClr val="tx1"/>
              </a:solidFill>
              <a:miter lim="800000"/>
              <a:headEnd/>
              <a:tailEnd/>
            </a:ln>
          </p:spPr>
          <p:txBody>
            <a:bodyPr wrap="none" anchor="ctr"/>
            <a:lstStyle/>
            <a:p>
              <a:pPr algn="ctr"/>
              <a:r>
                <a:rPr lang="en-US"/>
                <a:t>Planning</a:t>
              </a:r>
              <a:endParaRPr lang="th-TH"/>
            </a:p>
          </p:txBody>
        </p:sp>
        <p:sp>
          <p:nvSpPr>
            <p:cNvPr id="39942" name="Rectangle 6"/>
            <p:cNvSpPr>
              <a:spLocks noChangeArrowheads="1"/>
            </p:cNvSpPr>
            <p:nvPr/>
          </p:nvSpPr>
          <p:spPr bwMode="auto">
            <a:xfrm>
              <a:off x="4953000" y="4876800"/>
              <a:ext cx="1295400" cy="457200"/>
            </a:xfrm>
            <a:prstGeom prst="rect">
              <a:avLst/>
            </a:prstGeom>
            <a:solidFill>
              <a:schemeClr val="accent3">
                <a:lumMod val="75000"/>
              </a:schemeClr>
            </a:solidFill>
            <a:ln w="28575">
              <a:solidFill>
                <a:schemeClr val="tx1"/>
              </a:solidFill>
              <a:miter lim="800000"/>
              <a:headEnd/>
              <a:tailEnd/>
            </a:ln>
          </p:spPr>
          <p:txBody>
            <a:bodyPr wrap="none" anchor="ctr"/>
            <a:lstStyle/>
            <a:p>
              <a:pPr algn="ctr"/>
              <a:r>
                <a:rPr lang="en-US"/>
                <a:t>Execution</a:t>
              </a:r>
              <a:endParaRPr lang="th-TH"/>
            </a:p>
          </p:txBody>
        </p:sp>
        <p:sp>
          <p:nvSpPr>
            <p:cNvPr id="39943" name="Rectangle 7"/>
            <p:cNvSpPr>
              <a:spLocks noChangeArrowheads="1"/>
            </p:cNvSpPr>
            <p:nvPr/>
          </p:nvSpPr>
          <p:spPr bwMode="auto">
            <a:xfrm>
              <a:off x="7162800" y="4876800"/>
              <a:ext cx="990600" cy="457200"/>
            </a:xfrm>
            <a:prstGeom prst="rect">
              <a:avLst/>
            </a:prstGeom>
            <a:solidFill>
              <a:schemeClr val="accent3">
                <a:lumMod val="75000"/>
              </a:schemeClr>
            </a:solidFill>
            <a:ln w="28575">
              <a:solidFill>
                <a:schemeClr val="tx1"/>
              </a:solidFill>
              <a:miter lim="800000"/>
              <a:headEnd/>
              <a:tailEnd/>
            </a:ln>
          </p:spPr>
          <p:txBody>
            <a:bodyPr wrap="none" anchor="ctr"/>
            <a:lstStyle/>
            <a:p>
              <a:pPr algn="ctr"/>
              <a:r>
                <a:rPr lang="en-US"/>
                <a:t>Closing</a:t>
              </a:r>
              <a:endParaRPr lang="th-TH"/>
            </a:p>
          </p:txBody>
        </p:sp>
        <p:sp>
          <p:nvSpPr>
            <p:cNvPr id="39944" name="Rectangle 8"/>
            <p:cNvSpPr>
              <a:spLocks noChangeArrowheads="1"/>
            </p:cNvSpPr>
            <p:nvPr/>
          </p:nvSpPr>
          <p:spPr bwMode="auto">
            <a:xfrm>
              <a:off x="5105400" y="3810000"/>
              <a:ext cx="990600" cy="457200"/>
            </a:xfrm>
            <a:prstGeom prst="rect">
              <a:avLst/>
            </a:prstGeom>
            <a:solidFill>
              <a:schemeClr val="accent3">
                <a:lumMod val="75000"/>
              </a:schemeClr>
            </a:solidFill>
            <a:ln w="28575">
              <a:solidFill>
                <a:schemeClr val="tx1"/>
              </a:solidFill>
              <a:miter lim="800000"/>
              <a:headEnd/>
              <a:tailEnd/>
            </a:ln>
          </p:spPr>
          <p:txBody>
            <a:bodyPr wrap="none" anchor="ctr"/>
            <a:lstStyle/>
            <a:p>
              <a:pPr algn="ctr"/>
              <a:r>
                <a:rPr lang="en-US"/>
                <a:t>Control</a:t>
              </a:r>
              <a:endParaRPr lang="th-TH"/>
            </a:p>
          </p:txBody>
        </p:sp>
        <p:cxnSp>
          <p:nvCxnSpPr>
            <p:cNvPr id="39945" name="AutoShape 9"/>
            <p:cNvCxnSpPr>
              <a:cxnSpLocks noChangeShapeType="1"/>
              <a:stCxn id="39940" idx="3"/>
              <a:endCxn id="39941" idx="1"/>
            </p:cNvCxnSpPr>
            <p:nvPr/>
          </p:nvCxnSpPr>
          <p:spPr bwMode="auto">
            <a:xfrm>
              <a:off x="2147888" y="5105400"/>
              <a:ext cx="809625" cy="0"/>
            </a:xfrm>
            <a:prstGeom prst="straightConnector1">
              <a:avLst/>
            </a:prstGeom>
            <a:noFill/>
            <a:ln w="28575">
              <a:solidFill>
                <a:schemeClr val="tx1"/>
              </a:solidFill>
              <a:round/>
              <a:headEnd/>
              <a:tailEnd type="triangle" w="med" len="med"/>
            </a:ln>
          </p:spPr>
        </p:cxnSp>
        <p:cxnSp>
          <p:nvCxnSpPr>
            <p:cNvPr id="39946" name="AutoShape 10"/>
            <p:cNvCxnSpPr>
              <a:cxnSpLocks noChangeShapeType="1"/>
              <a:stCxn id="39941" idx="3"/>
              <a:endCxn id="39942" idx="1"/>
            </p:cNvCxnSpPr>
            <p:nvPr/>
          </p:nvCxnSpPr>
          <p:spPr bwMode="auto">
            <a:xfrm>
              <a:off x="4129088" y="5105400"/>
              <a:ext cx="809625" cy="0"/>
            </a:xfrm>
            <a:prstGeom prst="straightConnector1">
              <a:avLst/>
            </a:prstGeom>
            <a:noFill/>
            <a:ln w="28575">
              <a:solidFill>
                <a:schemeClr val="tx1"/>
              </a:solidFill>
              <a:round/>
              <a:headEnd/>
              <a:tailEnd type="triangle" w="med" len="med"/>
            </a:ln>
          </p:spPr>
        </p:cxnSp>
        <p:cxnSp>
          <p:nvCxnSpPr>
            <p:cNvPr id="39947" name="AutoShape 11"/>
            <p:cNvCxnSpPr>
              <a:cxnSpLocks noChangeShapeType="1"/>
              <a:stCxn id="39942" idx="3"/>
              <a:endCxn id="39943" idx="1"/>
            </p:cNvCxnSpPr>
            <p:nvPr/>
          </p:nvCxnSpPr>
          <p:spPr bwMode="auto">
            <a:xfrm>
              <a:off x="6262688" y="5105400"/>
              <a:ext cx="885825" cy="0"/>
            </a:xfrm>
            <a:prstGeom prst="straightConnector1">
              <a:avLst/>
            </a:prstGeom>
            <a:noFill/>
            <a:ln w="28575">
              <a:solidFill>
                <a:schemeClr val="tx1"/>
              </a:solidFill>
              <a:round/>
              <a:headEnd/>
              <a:tailEnd type="triangle" w="med" len="med"/>
            </a:ln>
          </p:spPr>
        </p:cxnSp>
        <p:sp>
          <p:nvSpPr>
            <p:cNvPr id="39948" name="Line 13"/>
            <p:cNvSpPr>
              <a:spLocks noChangeShapeType="1"/>
            </p:cNvSpPr>
            <p:nvPr/>
          </p:nvSpPr>
          <p:spPr bwMode="auto">
            <a:xfrm flipV="1">
              <a:off x="6629400" y="4038600"/>
              <a:ext cx="0" cy="1066800"/>
            </a:xfrm>
            <a:prstGeom prst="line">
              <a:avLst/>
            </a:prstGeom>
            <a:noFill/>
            <a:ln w="28575">
              <a:solidFill>
                <a:schemeClr val="tx1"/>
              </a:solidFill>
              <a:round/>
              <a:headEnd/>
              <a:tailEnd/>
            </a:ln>
          </p:spPr>
          <p:txBody>
            <a:bodyPr/>
            <a:lstStyle/>
            <a:p>
              <a:endParaRPr lang="en-US"/>
            </a:p>
          </p:txBody>
        </p:sp>
        <p:sp>
          <p:nvSpPr>
            <p:cNvPr id="39949" name="Line 14"/>
            <p:cNvSpPr>
              <a:spLocks noChangeShapeType="1"/>
            </p:cNvSpPr>
            <p:nvPr/>
          </p:nvSpPr>
          <p:spPr bwMode="auto">
            <a:xfrm flipH="1">
              <a:off x="6096000" y="4038600"/>
              <a:ext cx="533400" cy="0"/>
            </a:xfrm>
            <a:prstGeom prst="line">
              <a:avLst/>
            </a:prstGeom>
            <a:noFill/>
            <a:ln w="28575">
              <a:solidFill>
                <a:schemeClr val="tx1"/>
              </a:solidFill>
              <a:round/>
              <a:headEnd/>
              <a:tailEnd type="triangle" w="med" len="med"/>
            </a:ln>
          </p:spPr>
          <p:txBody>
            <a:bodyPr/>
            <a:lstStyle/>
            <a:p>
              <a:endParaRPr lang="en-US"/>
            </a:p>
          </p:txBody>
        </p:sp>
        <p:sp>
          <p:nvSpPr>
            <p:cNvPr id="39950" name="Line 15"/>
            <p:cNvSpPr>
              <a:spLocks noChangeShapeType="1"/>
            </p:cNvSpPr>
            <p:nvPr/>
          </p:nvSpPr>
          <p:spPr bwMode="auto">
            <a:xfrm flipH="1">
              <a:off x="2514600" y="4038600"/>
              <a:ext cx="2590800" cy="0"/>
            </a:xfrm>
            <a:prstGeom prst="line">
              <a:avLst/>
            </a:prstGeom>
            <a:noFill/>
            <a:ln w="28575">
              <a:solidFill>
                <a:schemeClr val="tx1"/>
              </a:solidFill>
              <a:round/>
              <a:headEnd/>
              <a:tailEnd/>
            </a:ln>
          </p:spPr>
          <p:txBody>
            <a:bodyPr/>
            <a:lstStyle/>
            <a:p>
              <a:endParaRPr lang="en-US"/>
            </a:p>
          </p:txBody>
        </p:sp>
        <p:sp>
          <p:nvSpPr>
            <p:cNvPr id="39951" name="Line 16"/>
            <p:cNvSpPr>
              <a:spLocks noChangeShapeType="1"/>
            </p:cNvSpPr>
            <p:nvPr/>
          </p:nvSpPr>
          <p:spPr bwMode="auto">
            <a:xfrm>
              <a:off x="2514600" y="4038600"/>
              <a:ext cx="0" cy="1066800"/>
            </a:xfrm>
            <a:prstGeom prst="line">
              <a:avLst/>
            </a:prstGeom>
            <a:noFill/>
            <a:ln w="28575">
              <a:solidFill>
                <a:schemeClr val="tx1"/>
              </a:solidFill>
              <a:round/>
              <a:headEnd/>
              <a:tailEnd type="triangle" w="med" len="med"/>
            </a:ln>
          </p:spPr>
          <p:txBody>
            <a:bodyPr/>
            <a:lstStyle/>
            <a:p>
              <a:endParaRPr lang="en-US"/>
            </a:p>
          </p:txBody>
        </p:sp>
        <p:sp>
          <p:nvSpPr>
            <p:cNvPr id="39952" name="Line 17"/>
            <p:cNvSpPr>
              <a:spLocks noChangeShapeType="1"/>
            </p:cNvSpPr>
            <p:nvPr/>
          </p:nvSpPr>
          <p:spPr bwMode="auto">
            <a:xfrm>
              <a:off x="4495800" y="4038600"/>
              <a:ext cx="0" cy="1066800"/>
            </a:xfrm>
            <a:prstGeom prst="line">
              <a:avLst/>
            </a:prstGeom>
            <a:noFill/>
            <a:ln w="28575">
              <a:solidFill>
                <a:schemeClr val="tx1"/>
              </a:solidFill>
              <a:round/>
              <a:headEnd/>
              <a:tailEnd type="triangle" w="med" len="med"/>
            </a:ln>
          </p:spPr>
          <p:txBody>
            <a:bodyPr/>
            <a:lstStyle/>
            <a:p>
              <a:endParaRPr lang="en-US"/>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z="3600" b="1" dirty="0" smtClean="0">
                <a:solidFill>
                  <a:srgbClr val="0000FF"/>
                </a:solidFill>
                <a:cs typeface="FreesiaUPC" pitchFamily="34" charset="-34"/>
              </a:rPr>
              <a:t>Conclusion</a:t>
            </a:r>
            <a:endParaRPr lang="th-TH" sz="3600" b="1" dirty="0" smtClean="0">
              <a:solidFill>
                <a:srgbClr val="0000FF"/>
              </a:solidFill>
            </a:endParaRPr>
          </a:p>
        </p:txBody>
      </p:sp>
      <p:sp>
        <p:nvSpPr>
          <p:cNvPr id="40963" name="Rectangle 3"/>
          <p:cNvSpPr>
            <a:spLocks noGrp="1" noChangeArrowheads="1"/>
          </p:cNvSpPr>
          <p:nvPr>
            <p:ph idx="1"/>
          </p:nvPr>
        </p:nvSpPr>
        <p:spPr/>
        <p:txBody>
          <a:bodyPr/>
          <a:lstStyle/>
          <a:p>
            <a:pPr eaLnBrk="1" hangingPunct="1"/>
            <a:r>
              <a:rPr lang="en-US" dirty="0" smtClean="0">
                <a:cs typeface="FreesiaUPC" pitchFamily="34" charset="-34"/>
              </a:rPr>
              <a:t>Project</a:t>
            </a:r>
          </a:p>
          <a:p>
            <a:pPr eaLnBrk="1" hangingPunct="1"/>
            <a:r>
              <a:rPr lang="en-US" dirty="0" smtClean="0">
                <a:cs typeface="FreesiaUPC" pitchFamily="34" charset="-34"/>
              </a:rPr>
              <a:t>Characteristics</a:t>
            </a:r>
          </a:p>
          <a:p>
            <a:pPr eaLnBrk="1" hangingPunct="1"/>
            <a:r>
              <a:rPr lang="en-US" dirty="0" smtClean="0">
                <a:cs typeface="FreesiaUPC" pitchFamily="34" charset="-34"/>
              </a:rPr>
              <a:t>Project Life cycle</a:t>
            </a:r>
          </a:p>
          <a:p>
            <a:pPr eaLnBrk="1" hangingPunct="1"/>
            <a:r>
              <a:rPr lang="en-US" dirty="0" smtClean="0">
                <a:cs typeface="FreesiaUPC" pitchFamily="34" charset="-34"/>
              </a:rPr>
              <a:t>PMT</a:t>
            </a:r>
          </a:p>
          <a:p>
            <a:pPr eaLnBrk="1" hangingPunct="1"/>
            <a:r>
              <a:rPr lang="en-US" dirty="0" smtClean="0">
                <a:cs typeface="FreesiaUPC" pitchFamily="34" charset="-34"/>
              </a:rPr>
              <a:t>Importance</a:t>
            </a:r>
            <a:endParaRPr lang="th-TH"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normAutofit/>
          </a:bodyPr>
          <a:lstStyle/>
          <a:p>
            <a:pPr eaLnBrk="1" hangingPunct="1"/>
            <a:r>
              <a:rPr lang="en-US" sz="3600" b="1" dirty="0" smtClean="0">
                <a:solidFill>
                  <a:srgbClr val="0000FF"/>
                </a:solidFill>
                <a:cs typeface="FreesiaUPC" pitchFamily="34" charset="-34"/>
              </a:rPr>
              <a:t>Modern Project Management	</a:t>
            </a:r>
            <a:endParaRPr lang="th-TH" sz="3600" b="1" dirty="0" smtClean="0">
              <a:solidFill>
                <a:srgbClr val="0000FF"/>
              </a:solidFill>
            </a:endParaRPr>
          </a:p>
        </p:txBody>
      </p:sp>
      <p:sp>
        <p:nvSpPr>
          <p:cNvPr id="41987" name="Rectangle 3"/>
          <p:cNvSpPr>
            <a:spLocks noGrp="1" noChangeArrowheads="1"/>
          </p:cNvSpPr>
          <p:nvPr>
            <p:ph idx="1"/>
          </p:nvPr>
        </p:nvSpPr>
        <p:spPr>
          <a:xfrm>
            <a:off x="457200" y="1219200"/>
            <a:ext cx="8229600" cy="5410200"/>
          </a:xfrm>
        </p:spPr>
        <p:txBody>
          <a:bodyPr/>
          <a:lstStyle/>
          <a:p>
            <a:pPr eaLnBrk="1" hangingPunct="1"/>
            <a:r>
              <a:rPr lang="en-US" sz="2400" b="1" dirty="0" smtClean="0">
                <a:solidFill>
                  <a:srgbClr val="0000FF"/>
                </a:solidFill>
                <a:cs typeface="FreesiaUPC" pitchFamily="34" charset="-34"/>
              </a:rPr>
              <a:t>PMI</a:t>
            </a:r>
            <a:r>
              <a:rPr lang="en-US" sz="2400" b="1" dirty="0" smtClean="0">
                <a:solidFill>
                  <a:schemeClr val="accent4">
                    <a:lumMod val="60000"/>
                    <a:lumOff val="40000"/>
                  </a:schemeClr>
                </a:solidFill>
                <a:cs typeface="FreesiaUPC" pitchFamily="34" charset="-34"/>
              </a:rPr>
              <a:t> </a:t>
            </a:r>
            <a:r>
              <a:rPr lang="en-US" sz="2400" dirty="0" smtClean="0">
                <a:cs typeface="FreesiaUPC" pitchFamily="34" charset="-34"/>
              </a:rPr>
              <a:t>– </a:t>
            </a:r>
            <a:r>
              <a:rPr lang="en-US" sz="2400" u="sng" dirty="0" smtClean="0">
                <a:cs typeface="FreesiaUPC" pitchFamily="34" charset="-34"/>
              </a:rPr>
              <a:t>“Project Management Institute”</a:t>
            </a:r>
          </a:p>
          <a:p>
            <a:pPr eaLnBrk="1" hangingPunct="1">
              <a:buFont typeface="Wingdings" pitchFamily="2" charset="2"/>
              <a:buNone/>
            </a:pPr>
            <a:r>
              <a:rPr lang="en-US" sz="2400" dirty="0" smtClean="0">
                <a:cs typeface="FreesiaUPC" pitchFamily="34" charset="-34"/>
              </a:rPr>
              <a:t>		a professional organization for project management specialists, 1993.</a:t>
            </a:r>
          </a:p>
          <a:p>
            <a:pPr eaLnBrk="1" hangingPunct="1">
              <a:buFont typeface="Wingdings" pitchFamily="2" charset="2"/>
              <a:buNone/>
            </a:pPr>
            <a:r>
              <a:rPr lang="en-US" sz="2400" dirty="0" smtClean="0">
                <a:cs typeface="FreesiaUPC" pitchFamily="34" charset="-34"/>
              </a:rPr>
              <a:t>		members &gt; 100,000; in 124 countries</a:t>
            </a:r>
          </a:p>
          <a:p>
            <a:pPr eaLnBrk="1" hangingPunct="1">
              <a:buFont typeface="Wingdings" pitchFamily="2" charset="2"/>
              <a:buNone/>
            </a:pPr>
            <a:r>
              <a:rPr lang="en-US" sz="2400" dirty="0" smtClean="0">
                <a:cs typeface="FreesiaUPC" pitchFamily="34" charset="-34"/>
              </a:rPr>
              <a:t>		aerospace, automotive, </a:t>
            </a:r>
            <a:r>
              <a:rPr lang="en-US" sz="2400" dirty="0" err="1" smtClean="0">
                <a:cs typeface="FreesiaUPC" pitchFamily="34" charset="-34"/>
              </a:rPr>
              <a:t>contruction</a:t>
            </a:r>
            <a:r>
              <a:rPr lang="en-US" sz="2400" dirty="0" smtClean="0">
                <a:cs typeface="FreesiaUPC" pitchFamily="34" charset="-34"/>
              </a:rPr>
              <a:t>, engineering, financial services, information technology, pharmaceutical, telecommunication</a:t>
            </a:r>
          </a:p>
          <a:p>
            <a:pPr eaLnBrk="1" hangingPunct="1"/>
            <a:r>
              <a:rPr lang="en-US" sz="2400" b="1" dirty="0" smtClean="0">
                <a:solidFill>
                  <a:srgbClr val="0000FF"/>
                </a:solidFill>
                <a:cs typeface="FreesiaUPC" pitchFamily="34" charset="-34"/>
              </a:rPr>
              <a:t>PMBOK</a:t>
            </a:r>
            <a:r>
              <a:rPr lang="en-US" sz="2400" dirty="0" smtClean="0">
                <a:cs typeface="FreesiaUPC" pitchFamily="34" charset="-34"/>
              </a:rPr>
              <a:t> – </a:t>
            </a:r>
            <a:r>
              <a:rPr lang="en-US" sz="2400" u="sng" dirty="0" smtClean="0">
                <a:cs typeface="FreesiaUPC" pitchFamily="34" charset="-34"/>
              </a:rPr>
              <a:t>“Project Management Book of Knowledge”</a:t>
            </a:r>
          </a:p>
          <a:p>
            <a:pPr eaLnBrk="1" hangingPunct="1"/>
            <a:r>
              <a:rPr lang="en-US" sz="2400" b="1" dirty="0" smtClean="0">
                <a:solidFill>
                  <a:srgbClr val="0000FF"/>
                </a:solidFill>
                <a:cs typeface="FreesiaUPC" pitchFamily="34" charset="-34"/>
              </a:rPr>
              <a:t>AAPM</a:t>
            </a:r>
            <a:r>
              <a:rPr lang="en-US" sz="2400" dirty="0" smtClean="0">
                <a:solidFill>
                  <a:srgbClr val="0000FF"/>
                </a:solidFill>
                <a:cs typeface="FreesiaUPC" pitchFamily="34" charset="-34"/>
              </a:rPr>
              <a:t> </a:t>
            </a:r>
            <a:r>
              <a:rPr lang="en-US" sz="2400" dirty="0" smtClean="0">
                <a:cs typeface="FreesiaUPC" pitchFamily="34" charset="-34"/>
              </a:rPr>
              <a:t>– </a:t>
            </a:r>
            <a:r>
              <a:rPr lang="en-US" sz="2400" u="sng" dirty="0" smtClean="0">
                <a:cs typeface="FreesiaUPC" pitchFamily="34" charset="-34"/>
              </a:rPr>
              <a:t>“Association of American Project Management”</a:t>
            </a:r>
          </a:p>
          <a:p>
            <a:pPr eaLnBrk="1" hangingPunct="1"/>
            <a:r>
              <a:rPr lang="en-US" sz="2400" b="1" dirty="0" smtClean="0">
                <a:solidFill>
                  <a:srgbClr val="0000FF"/>
                </a:solidFill>
                <a:cs typeface="FreesiaUPC" pitchFamily="34" charset="-34"/>
              </a:rPr>
              <a:t>IAPM </a:t>
            </a:r>
            <a:r>
              <a:rPr lang="en-US" sz="2400" u="sng" dirty="0" smtClean="0">
                <a:cs typeface="FreesiaUPC" pitchFamily="34" charset="-34"/>
              </a:rPr>
              <a:t>– “International Academy of Project Management”</a:t>
            </a:r>
            <a:endParaRPr lang="th-TH" sz="2400" u="sng"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lstStyle/>
          <a:p>
            <a:pPr>
              <a:buNone/>
            </a:pPr>
            <a:r>
              <a:rPr lang="en-US" sz="2400" dirty="0" smtClean="0"/>
              <a:t>The PMBOK Guide is the standard for managing most projects most of the time across many types of industries. This standard describes the project management processes, tools, and techniques used to manage a project toward a successful outcome.</a:t>
            </a: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Content Placeholder 2"/>
          <p:cNvSpPr>
            <a:spLocks noGrp="1"/>
          </p:cNvSpPr>
          <p:nvPr>
            <p:ph idx="1"/>
          </p:nvPr>
        </p:nvSpPr>
        <p:spPr>
          <a:xfrm>
            <a:off x="152400" y="685800"/>
            <a:ext cx="8915400" cy="4495800"/>
          </a:xfrm>
        </p:spPr>
        <p:txBody>
          <a:bodyPr/>
          <a:lstStyle/>
          <a:p>
            <a:pPr algn="ctr">
              <a:buFont typeface="Wingdings" pitchFamily="2" charset="2"/>
              <a:buNone/>
            </a:pPr>
            <a:endParaRPr lang="en-US" sz="4400" b="1" dirty="0" smtClean="0">
              <a:solidFill>
                <a:srgbClr val="FF00FF"/>
              </a:solidFill>
              <a:latin typeface="Lucida Calligraphy" pitchFamily="66" charset="0"/>
              <a:cs typeface="FreesiaUPC" pitchFamily="34" charset="-34"/>
            </a:endParaRPr>
          </a:p>
          <a:p>
            <a:pPr algn="ctr">
              <a:buFont typeface="Wingdings" pitchFamily="2" charset="2"/>
              <a:buNone/>
            </a:pPr>
            <a:endParaRPr lang="en-US" sz="4400" b="1" dirty="0" smtClean="0">
              <a:solidFill>
                <a:srgbClr val="FF00FF"/>
              </a:solidFill>
              <a:latin typeface="Lucida Calligraphy" pitchFamily="66" charset="0"/>
              <a:cs typeface="FreesiaUPC" pitchFamily="34" charset="-34"/>
            </a:endParaRPr>
          </a:p>
          <a:p>
            <a:pPr algn="ctr">
              <a:buNone/>
            </a:pPr>
            <a:r>
              <a:rPr lang="en-US" sz="4800" b="1" dirty="0" smtClean="0">
                <a:solidFill>
                  <a:srgbClr val="FF00FF"/>
                </a:solidFill>
                <a:latin typeface="Lucida Calligraphy" pitchFamily="66" charset="0"/>
              </a:rPr>
              <a:t>The more one has, </a:t>
            </a:r>
          </a:p>
          <a:p>
            <a:pPr algn="ctr">
              <a:buNone/>
            </a:pPr>
            <a:r>
              <a:rPr lang="en-US" sz="4800" b="1" dirty="0" smtClean="0">
                <a:solidFill>
                  <a:srgbClr val="FF00FF"/>
                </a:solidFill>
                <a:latin typeface="Lucida Calligraphy" pitchFamily="66" charset="0"/>
              </a:rPr>
              <a:t>the more one wants.</a:t>
            </a:r>
            <a:endParaRPr lang="en-US" sz="4400" b="1" dirty="0" smtClean="0">
              <a:solidFill>
                <a:srgbClr val="FF00FF"/>
              </a:solidFill>
              <a:latin typeface="Lucida Calligraphy" pitchFamily="66" charset="0"/>
              <a:cs typeface="FreesiaUPC" pitchFamily="34" charset="-34"/>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z="3600" b="1" kern="1200" dirty="0" smtClean="0">
                <a:solidFill>
                  <a:srgbClr val="0000FF"/>
                </a:solidFill>
                <a:ea typeface="+mn-ea"/>
                <a:cs typeface="Angsana New" pitchFamily="18" charset="-34"/>
              </a:rPr>
              <a:t>What is a Project?</a:t>
            </a:r>
            <a:endParaRPr lang="th-TH" sz="3600" b="1" kern="1200" dirty="0" smtClean="0">
              <a:solidFill>
                <a:srgbClr val="0000FF"/>
              </a:solidFill>
              <a:ea typeface="+mn-ea"/>
              <a:cs typeface="Angsana New" pitchFamily="18" charset="-34"/>
            </a:endParaRPr>
          </a:p>
        </p:txBody>
      </p:sp>
      <p:sp>
        <p:nvSpPr>
          <p:cNvPr id="31747" name="Rectangle 3"/>
          <p:cNvSpPr>
            <a:spLocks noGrp="1" noChangeArrowheads="1"/>
          </p:cNvSpPr>
          <p:nvPr>
            <p:ph idx="1"/>
          </p:nvPr>
        </p:nvSpPr>
        <p:spPr>
          <a:xfrm>
            <a:off x="457200" y="1295400"/>
            <a:ext cx="8229600" cy="4525963"/>
          </a:xfrm>
        </p:spPr>
        <p:txBody>
          <a:bodyPr>
            <a:normAutofit/>
          </a:bodyPr>
          <a:lstStyle/>
          <a:p>
            <a:pPr eaLnBrk="1" hangingPunct="1">
              <a:buFont typeface="Wingdings" pitchFamily="2" charset="2"/>
              <a:buNone/>
            </a:pPr>
            <a:r>
              <a:rPr lang="en-US" sz="2400" dirty="0" smtClean="0">
                <a:cs typeface="FreesiaUPC" pitchFamily="34" charset="-34"/>
              </a:rPr>
              <a:t>“A Project is a complex, </a:t>
            </a:r>
            <a:r>
              <a:rPr lang="en-US" sz="2400" dirty="0" err="1" smtClean="0">
                <a:cs typeface="FreesiaUPC" pitchFamily="34" charset="-34"/>
              </a:rPr>
              <a:t>nonroutine</a:t>
            </a:r>
            <a:r>
              <a:rPr lang="en-US" sz="2400" dirty="0" smtClean="0">
                <a:cs typeface="FreesiaUPC" pitchFamily="34" charset="-34"/>
              </a:rPr>
              <a:t>, one-time effort limited by time, budget, resources, and performance specifications designed to meet customer needs.” (Gray&amp; Larson, 2003)</a:t>
            </a:r>
          </a:p>
          <a:p>
            <a:pPr eaLnBrk="1" hangingPunct="1">
              <a:buFont typeface="Wingdings" pitchFamily="2" charset="2"/>
              <a:buNone/>
            </a:pPr>
            <a:endParaRPr lang="en-US" sz="2400" dirty="0" smtClean="0">
              <a:cs typeface="FreesiaUPC" pitchFamily="34" charset="-34"/>
            </a:endParaRPr>
          </a:p>
          <a:p>
            <a:pPr eaLnBrk="1" hangingPunct="1">
              <a:buFont typeface="Wingdings" pitchFamily="2" charset="2"/>
              <a:buNone/>
            </a:pPr>
            <a:r>
              <a:rPr lang="en-US" sz="2400" dirty="0" smtClean="0">
                <a:cs typeface="FreesiaUPC" pitchFamily="34" charset="-34"/>
              </a:rPr>
              <a:t>“A Project is a temporary </a:t>
            </a:r>
            <a:r>
              <a:rPr lang="en-US" sz="2400" dirty="0" err="1" smtClean="0">
                <a:cs typeface="FreesiaUPC" pitchFamily="34" charset="-34"/>
              </a:rPr>
              <a:t>endeavour</a:t>
            </a:r>
            <a:r>
              <a:rPr lang="en-US" sz="2400" dirty="0" smtClean="0">
                <a:cs typeface="FreesiaUPC" pitchFamily="34" charset="-34"/>
              </a:rPr>
              <a:t> undertaken to create a unique product, service, or result.” (PMBOK, 2008)</a:t>
            </a:r>
          </a:p>
          <a:p>
            <a:pPr eaLnBrk="1" hangingPunct="1">
              <a:buFont typeface="Wingdings" pitchFamily="2" charset="2"/>
              <a:buNone/>
            </a:pPr>
            <a:endParaRPr lang="en-US" sz="2400" dirty="0" smtClean="0">
              <a:cs typeface="FreesiaUPC" pitchFamily="34" charset="-34"/>
            </a:endParaRPr>
          </a:p>
          <a:p>
            <a:pPr eaLnBrk="1" hangingPunct="1">
              <a:buFont typeface="Wingdings" pitchFamily="2" charset="2"/>
              <a:buNone/>
            </a:pPr>
            <a:r>
              <a:rPr lang="en-US" sz="2400" dirty="0" smtClean="0">
                <a:cs typeface="FreesiaUPC" pitchFamily="34" charset="-34"/>
              </a:rPr>
              <a:t>“A Project is a temporary </a:t>
            </a:r>
            <a:r>
              <a:rPr lang="en-US" sz="2400" dirty="0" err="1" smtClean="0">
                <a:cs typeface="FreesiaUPC" pitchFamily="34" charset="-34"/>
              </a:rPr>
              <a:t>endeavour</a:t>
            </a:r>
            <a:r>
              <a:rPr lang="en-US" sz="2400" dirty="0" smtClean="0">
                <a:cs typeface="FreesiaUPC" pitchFamily="34" charset="-34"/>
              </a:rPr>
              <a:t> to achieve a particular aim.”</a:t>
            </a:r>
            <a:endParaRPr lang="th-TH"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4525963"/>
          </a:xfrm>
        </p:spPr>
        <p:txBody>
          <a:bodyPr/>
          <a:lstStyle/>
          <a:p>
            <a:pPr>
              <a:buNone/>
            </a:pPr>
            <a:r>
              <a:rPr lang="en-US" sz="2100" dirty="0" smtClean="0"/>
              <a:t>The temporary nature of projects indicates a definite beginning and end. Then end is reached when the project’s objectives have been achieved or when the project is terminated because its objectives will not or cannot be met, or when the need for the project no longer exists. Temporary does not necessarily mean short in duration. Project can also have social, economic, and environmental impacts that far outlast the projects themselves.</a:t>
            </a:r>
          </a:p>
          <a:p>
            <a:pPr>
              <a:buNone/>
            </a:pPr>
            <a:endParaRPr lang="en-US" sz="2100" dirty="0" smtClean="0"/>
          </a:p>
          <a:p>
            <a:pPr>
              <a:buNone/>
            </a:pPr>
            <a:r>
              <a:rPr lang="en-US" sz="2100" dirty="0" smtClean="0"/>
              <a:t>Every project creates a unique product, service, or result. Although repetitive elements may be present in some project deliverables, this repetition does not change the fundamental uniqueness of the project work. For example, office buildings are constructed with the same or similar materials or by the same team, but each location is unique, with a different design, circumstances, contractors, and so on.</a:t>
            </a:r>
            <a:endParaRPr lang="en-US" sz="21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z="3600" b="1" kern="1200" dirty="0" smtClean="0">
                <a:solidFill>
                  <a:srgbClr val="0000FF"/>
                </a:solidFill>
                <a:ea typeface="+mn-ea"/>
                <a:cs typeface="Angsana New" pitchFamily="18" charset="-34"/>
              </a:rPr>
              <a:t>Major Characteristics</a:t>
            </a:r>
            <a:endParaRPr lang="th-TH" sz="3600" b="1" kern="1200" dirty="0" smtClean="0">
              <a:solidFill>
                <a:srgbClr val="0000FF"/>
              </a:solidFill>
              <a:ea typeface="+mn-ea"/>
              <a:cs typeface="Angsana New" pitchFamily="18" charset="-34"/>
            </a:endParaRPr>
          </a:p>
        </p:txBody>
      </p:sp>
      <p:sp>
        <p:nvSpPr>
          <p:cNvPr id="32771" name="AutoShape 3"/>
          <p:cNvSpPr>
            <a:spLocks noGrp="1" noChangeArrowheads="1"/>
          </p:cNvSpPr>
          <p:nvPr>
            <p:ph idx="1"/>
          </p:nvPr>
        </p:nvSpPr>
        <p:spPr>
          <a:prstGeom prst="wedgeRoundRectCallout">
            <a:avLst>
              <a:gd name="adj1" fmla="val -43750"/>
              <a:gd name="adj2" fmla="val 70000"/>
              <a:gd name="adj3" fmla="val 16667"/>
            </a:avLst>
          </a:prstGeom>
        </p:spPr>
        <p:txBody>
          <a:bodyPr/>
          <a:lstStyle/>
          <a:p>
            <a:pPr marL="533400" indent="-533400" eaLnBrk="1" hangingPunct="1">
              <a:buFont typeface="Wingdings" pitchFamily="2" charset="2"/>
              <a:buAutoNum type="arabicPeriod"/>
            </a:pPr>
            <a:r>
              <a:rPr lang="en-US" smtClean="0">
                <a:cs typeface="FreesiaUPC" pitchFamily="34" charset="-34"/>
              </a:rPr>
              <a:t>Established objective</a:t>
            </a:r>
          </a:p>
          <a:p>
            <a:pPr marL="533400" indent="-533400" eaLnBrk="1" hangingPunct="1">
              <a:buFont typeface="Wingdings" pitchFamily="2" charset="2"/>
              <a:buAutoNum type="arabicPeriod"/>
            </a:pPr>
            <a:r>
              <a:rPr lang="en-US" smtClean="0">
                <a:cs typeface="FreesiaUPC" pitchFamily="34" charset="-34"/>
              </a:rPr>
              <a:t>Life span with a beginning and an end</a:t>
            </a:r>
          </a:p>
          <a:p>
            <a:pPr marL="533400" indent="-533400" eaLnBrk="1" hangingPunct="1">
              <a:buFont typeface="Wingdings" pitchFamily="2" charset="2"/>
              <a:buAutoNum type="arabicPeriod"/>
            </a:pPr>
            <a:r>
              <a:rPr lang="en-US" smtClean="0">
                <a:cs typeface="FreesiaUPC" pitchFamily="34" charset="-34"/>
              </a:rPr>
              <a:t>Has not been done before</a:t>
            </a:r>
          </a:p>
          <a:p>
            <a:pPr marL="533400" indent="-533400" eaLnBrk="1" hangingPunct="1">
              <a:buFont typeface="Wingdings" pitchFamily="2" charset="2"/>
              <a:buAutoNum type="arabicPeriod"/>
            </a:pPr>
            <a:r>
              <a:rPr lang="en-US" smtClean="0">
                <a:cs typeface="FreesiaUPC" pitchFamily="34" charset="-34"/>
              </a:rPr>
              <a:t>Specific time, cost and performance requirements</a:t>
            </a:r>
            <a:endParaRPr lang="th-TH" smtClean="0"/>
          </a:p>
        </p:txBody>
      </p:sp>
      <p:sp>
        <p:nvSpPr>
          <p:cNvPr id="32772" name="AutoShape 4"/>
          <p:cNvSpPr>
            <a:spLocks noChangeArrowheads="1"/>
          </p:cNvSpPr>
          <p:nvPr/>
        </p:nvSpPr>
        <p:spPr bwMode="auto">
          <a:xfrm>
            <a:off x="6781800" y="1676400"/>
            <a:ext cx="1752600" cy="381000"/>
          </a:xfrm>
          <a:prstGeom prst="wedgeRoundRectCallout">
            <a:avLst>
              <a:gd name="adj1" fmla="val -53477"/>
              <a:gd name="adj2" fmla="val 139153"/>
              <a:gd name="adj3" fmla="val 16667"/>
            </a:avLst>
          </a:prstGeom>
          <a:solidFill>
            <a:schemeClr val="accent5">
              <a:lumMod val="20000"/>
              <a:lumOff val="80000"/>
            </a:schemeClr>
          </a:solidFill>
          <a:ln w="9525">
            <a:solidFill>
              <a:schemeClr val="tx1"/>
            </a:solidFill>
            <a:miter lim="800000"/>
            <a:headEnd/>
            <a:tailEnd/>
          </a:ln>
        </p:spPr>
        <p:txBody>
          <a:bodyPr/>
          <a:lstStyle/>
          <a:p>
            <a:pPr algn="ctr"/>
            <a:r>
              <a:rPr lang="en-US">
                <a:solidFill>
                  <a:srgbClr val="0000FF"/>
                </a:solidFill>
              </a:rPr>
              <a:t>Temporary</a:t>
            </a:r>
            <a:endParaRPr lang="th-TH">
              <a:solidFill>
                <a:srgbClr val="0000FF"/>
              </a:solidFill>
            </a:endParaRPr>
          </a:p>
        </p:txBody>
      </p:sp>
      <p:sp>
        <p:nvSpPr>
          <p:cNvPr id="32773" name="AutoShape 5"/>
          <p:cNvSpPr>
            <a:spLocks noChangeArrowheads="1"/>
          </p:cNvSpPr>
          <p:nvPr/>
        </p:nvSpPr>
        <p:spPr bwMode="auto">
          <a:xfrm>
            <a:off x="6324600" y="2895600"/>
            <a:ext cx="1524000" cy="381000"/>
          </a:xfrm>
          <a:prstGeom prst="wedgeRoundRectCallout">
            <a:avLst>
              <a:gd name="adj1" fmla="val -60636"/>
              <a:gd name="adj2" fmla="val 106218"/>
              <a:gd name="adj3" fmla="val 16667"/>
            </a:avLst>
          </a:prstGeom>
          <a:solidFill>
            <a:schemeClr val="accent5">
              <a:lumMod val="20000"/>
              <a:lumOff val="80000"/>
            </a:schemeClr>
          </a:solidFill>
          <a:ln w="9525">
            <a:solidFill>
              <a:schemeClr val="tx1"/>
            </a:solidFill>
            <a:miter lim="800000"/>
            <a:headEnd/>
            <a:tailEnd/>
          </a:ln>
        </p:spPr>
        <p:txBody>
          <a:bodyPr/>
          <a:lstStyle/>
          <a:p>
            <a:pPr algn="ctr"/>
            <a:r>
              <a:rPr lang="en-US" dirty="0">
                <a:solidFill>
                  <a:srgbClr val="0000FF"/>
                </a:solidFill>
              </a:rPr>
              <a:t>Unique</a:t>
            </a:r>
            <a:endParaRPr lang="th-TH" dirty="0">
              <a:solidFill>
                <a:srgbClr val="0000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3794" name="Picture 3" descr="gra93925_0101"/>
          <p:cNvPicPr>
            <a:picLocks noChangeAspect="1" noChangeArrowheads="1"/>
          </p:cNvPicPr>
          <p:nvPr/>
        </p:nvPicPr>
        <p:blipFill>
          <a:blip r:embed="rId3" cstate="print"/>
          <a:srcRect/>
          <a:stretch>
            <a:fillRect/>
          </a:stretch>
        </p:blipFill>
        <p:spPr bwMode="auto">
          <a:xfrm>
            <a:off x="457200" y="1219200"/>
            <a:ext cx="8153400" cy="4943475"/>
          </a:xfrm>
          <a:prstGeom prst="rect">
            <a:avLst/>
          </a:prstGeom>
          <a:noFill/>
          <a:ln w="9525">
            <a:noFill/>
            <a:miter lim="800000"/>
            <a:headEnd/>
            <a:tailEnd/>
          </a:ln>
        </p:spPr>
      </p:pic>
      <p:sp>
        <p:nvSpPr>
          <p:cNvPr id="33795" name="Rectangle 5"/>
          <p:cNvSpPr>
            <a:spLocks noGrp="1" noChangeArrowheads="1"/>
          </p:cNvSpPr>
          <p:nvPr>
            <p:ph type="title"/>
          </p:nvPr>
        </p:nvSpPr>
        <p:spPr/>
        <p:txBody>
          <a:bodyPr/>
          <a:lstStyle/>
          <a:p>
            <a:pPr eaLnBrk="1" hangingPunct="1"/>
            <a:r>
              <a:rPr lang="en-US" sz="3600" b="1" dirty="0" smtClean="0">
                <a:solidFill>
                  <a:srgbClr val="0000FF"/>
                </a:solidFill>
                <a:cs typeface="FreesiaUPC" pitchFamily="34" charset="-34"/>
              </a:rPr>
              <a:t>Project Life Cycle</a:t>
            </a:r>
            <a:endParaRPr lang="th-TH" sz="3600" b="1" dirty="0" smtClean="0">
              <a:solidFill>
                <a:srgbClr val="0000FF"/>
              </a:solidFill>
            </a:endParaRPr>
          </a:p>
        </p:txBody>
      </p:sp>
      <p:sp>
        <p:nvSpPr>
          <p:cNvPr id="73734" name="Text Box 6"/>
          <p:cNvSpPr txBox="1">
            <a:spLocks noChangeArrowheads="1"/>
          </p:cNvSpPr>
          <p:nvPr/>
        </p:nvSpPr>
        <p:spPr bwMode="auto">
          <a:xfrm>
            <a:off x="1355725" y="2667000"/>
            <a:ext cx="377825" cy="457200"/>
          </a:xfrm>
          <a:prstGeom prst="rect">
            <a:avLst/>
          </a:prstGeom>
          <a:noFill/>
          <a:ln w="9525">
            <a:noFill/>
            <a:miter lim="800000"/>
            <a:headEnd/>
            <a:tailEnd/>
          </a:ln>
          <a:effectLst/>
        </p:spPr>
        <p:txBody>
          <a:bodyPr wrap="none">
            <a:spAutoFit/>
          </a:bodyPr>
          <a:lstStyle/>
          <a:p>
            <a:pPr>
              <a:defRPr/>
            </a:pPr>
            <a:r>
              <a:rPr lang="en-US" sz="2400">
                <a:solidFill>
                  <a:srgbClr val="0000FF"/>
                </a:solidFill>
                <a:effectLst>
                  <a:outerShdw blurRad="38100" dist="38100" dir="2700000" algn="tl">
                    <a:srgbClr val="C0C0C0"/>
                  </a:outerShdw>
                </a:effectLst>
              </a:rPr>
              <a:t>1</a:t>
            </a:r>
            <a:endParaRPr lang="th-TH" sz="2400">
              <a:solidFill>
                <a:srgbClr val="0000FF"/>
              </a:solidFill>
              <a:effectLst>
                <a:outerShdw blurRad="38100" dist="38100" dir="2700000" algn="tl">
                  <a:srgbClr val="C0C0C0"/>
                </a:outerShdw>
              </a:effectLst>
            </a:endParaRPr>
          </a:p>
        </p:txBody>
      </p:sp>
      <p:sp>
        <p:nvSpPr>
          <p:cNvPr id="73735" name="Text Box 7"/>
          <p:cNvSpPr txBox="1">
            <a:spLocks noChangeArrowheads="1"/>
          </p:cNvSpPr>
          <p:nvPr/>
        </p:nvSpPr>
        <p:spPr bwMode="auto">
          <a:xfrm>
            <a:off x="5105400" y="2743200"/>
            <a:ext cx="377825" cy="457200"/>
          </a:xfrm>
          <a:prstGeom prst="rect">
            <a:avLst/>
          </a:prstGeom>
          <a:noFill/>
          <a:ln w="9525">
            <a:noFill/>
            <a:miter lim="800000"/>
            <a:headEnd/>
            <a:tailEnd/>
          </a:ln>
          <a:effectLst/>
        </p:spPr>
        <p:txBody>
          <a:bodyPr wrap="none">
            <a:spAutoFit/>
          </a:bodyPr>
          <a:lstStyle/>
          <a:p>
            <a:pPr>
              <a:defRPr/>
            </a:pPr>
            <a:r>
              <a:rPr lang="en-US" sz="2400">
                <a:solidFill>
                  <a:srgbClr val="0000FF"/>
                </a:solidFill>
                <a:effectLst>
                  <a:outerShdw blurRad="38100" dist="38100" dir="2700000" algn="tl">
                    <a:srgbClr val="C0C0C0"/>
                  </a:outerShdw>
                </a:effectLst>
              </a:rPr>
              <a:t>3</a:t>
            </a:r>
            <a:endParaRPr lang="th-TH" sz="2400">
              <a:solidFill>
                <a:srgbClr val="0000FF"/>
              </a:solidFill>
              <a:effectLst>
                <a:outerShdw blurRad="38100" dist="38100" dir="2700000" algn="tl">
                  <a:srgbClr val="C0C0C0"/>
                </a:outerShdw>
              </a:effectLst>
            </a:endParaRPr>
          </a:p>
        </p:txBody>
      </p:sp>
      <p:sp>
        <p:nvSpPr>
          <p:cNvPr id="73736" name="Text Box 8"/>
          <p:cNvSpPr txBox="1">
            <a:spLocks noChangeArrowheads="1"/>
          </p:cNvSpPr>
          <p:nvPr/>
        </p:nvSpPr>
        <p:spPr bwMode="auto">
          <a:xfrm>
            <a:off x="2971800" y="2667000"/>
            <a:ext cx="377825" cy="457200"/>
          </a:xfrm>
          <a:prstGeom prst="rect">
            <a:avLst/>
          </a:prstGeom>
          <a:noFill/>
          <a:ln w="9525">
            <a:noFill/>
            <a:miter lim="800000"/>
            <a:headEnd/>
            <a:tailEnd/>
          </a:ln>
          <a:effectLst/>
        </p:spPr>
        <p:txBody>
          <a:bodyPr wrap="none">
            <a:spAutoFit/>
          </a:bodyPr>
          <a:lstStyle/>
          <a:p>
            <a:pPr>
              <a:defRPr/>
            </a:pPr>
            <a:r>
              <a:rPr lang="en-US" sz="2400">
                <a:solidFill>
                  <a:srgbClr val="0000FF"/>
                </a:solidFill>
                <a:effectLst>
                  <a:outerShdw blurRad="38100" dist="38100" dir="2700000" algn="tl">
                    <a:srgbClr val="C0C0C0"/>
                  </a:outerShdw>
                </a:effectLst>
              </a:rPr>
              <a:t>2</a:t>
            </a:r>
            <a:endParaRPr lang="th-TH" sz="2400">
              <a:solidFill>
                <a:srgbClr val="0000FF"/>
              </a:solidFill>
              <a:effectLst>
                <a:outerShdw blurRad="38100" dist="38100" dir="2700000" algn="tl">
                  <a:srgbClr val="C0C0C0"/>
                </a:outerShdw>
              </a:effectLst>
            </a:endParaRPr>
          </a:p>
        </p:txBody>
      </p:sp>
      <p:sp>
        <p:nvSpPr>
          <p:cNvPr id="73737" name="Text Box 9"/>
          <p:cNvSpPr txBox="1">
            <a:spLocks noChangeArrowheads="1"/>
          </p:cNvSpPr>
          <p:nvPr/>
        </p:nvSpPr>
        <p:spPr bwMode="auto">
          <a:xfrm>
            <a:off x="7391400" y="2743200"/>
            <a:ext cx="377825" cy="457200"/>
          </a:xfrm>
          <a:prstGeom prst="rect">
            <a:avLst/>
          </a:prstGeom>
          <a:noFill/>
          <a:ln w="9525">
            <a:noFill/>
            <a:miter lim="800000"/>
            <a:headEnd/>
            <a:tailEnd/>
          </a:ln>
          <a:effectLst/>
        </p:spPr>
        <p:txBody>
          <a:bodyPr wrap="none">
            <a:spAutoFit/>
          </a:bodyPr>
          <a:lstStyle/>
          <a:p>
            <a:pPr>
              <a:defRPr/>
            </a:pPr>
            <a:r>
              <a:rPr lang="en-US" sz="2400">
                <a:solidFill>
                  <a:srgbClr val="0000FF"/>
                </a:solidFill>
                <a:effectLst>
                  <a:outerShdw blurRad="38100" dist="38100" dir="2700000" algn="tl">
                    <a:srgbClr val="C0C0C0"/>
                  </a:outerShdw>
                </a:effectLst>
              </a:rPr>
              <a:t>4</a:t>
            </a:r>
            <a:endParaRPr lang="th-TH" sz="2400">
              <a:solidFill>
                <a:srgbClr val="0000FF"/>
              </a:solidFill>
              <a:effectLst>
                <a:outerShdw blurRad="38100" dist="38100" dir="2700000" algn="tl">
                  <a:srgbClr val="C0C0C0"/>
                </a:outerShdw>
              </a:effectLst>
            </a:endParaRP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457200" y="228600"/>
            <a:ext cx="8229600" cy="4525963"/>
          </a:xfrm>
        </p:spPr>
        <p:txBody>
          <a:bodyPr/>
          <a:lstStyle/>
          <a:p>
            <a:pPr eaLnBrk="1" hangingPunct="1">
              <a:buFont typeface="Wingdings" pitchFamily="2" charset="2"/>
              <a:buNone/>
            </a:pPr>
            <a:r>
              <a:rPr lang="en-US" sz="2100" dirty="0" smtClean="0">
                <a:cs typeface="FreesiaUPC" pitchFamily="34" charset="-34"/>
              </a:rPr>
              <a:t>1 – Definition/ Conceptualization Stage</a:t>
            </a:r>
          </a:p>
          <a:p>
            <a:pPr eaLnBrk="1" hangingPunct="1">
              <a:buFont typeface="Wingdings" pitchFamily="2" charset="2"/>
              <a:buNone/>
            </a:pPr>
            <a:r>
              <a:rPr lang="en-US" sz="2100" dirty="0" smtClean="0">
                <a:cs typeface="FreesiaUPC" pitchFamily="34" charset="-34"/>
              </a:rPr>
              <a:t>	Setting Project goals and objectives</a:t>
            </a:r>
          </a:p>
          <a:p>
            <a:pPr eaLnBrk="1" hangingPunct="1">
              <a:buFont typeface="Wingdings" pitchFamily="2" charset="2"/>
              <a:buNone/>
            </a:pPr>
            <a:r>
              <a:rPr lang="en-US" sz="2100" dirty="0" smtClean="0">
                <a:cs typeface="FreesiaUPC" pitchFamily="34" charset="-34"/>
              </a:rPr>
              <a:t>	</a:t>
            </a:r>
            <a:r>
              <a:rPr lang="en-US" sz="2100" dirty="0" smtClean="0">
                <a:solidFill>
                  <a:srgbClr val="0000FF"/>
                </a:solidFill>
                <a:cs typeface="FreesiaUPC" pitchFamily="34" charset="-34"/>
              </a:rPr>
              <a:t>Goals, Specifications, Tasks, Responsibilities</a:t>
            </a:r>
          </a:p>
          <a:p>
            <a:pPr eaLnBrk="1" hangingPunct="1">
              <a:buFont typeface="Wingdings" pitchFamily="2" charset="2"/>
              <a:buNone/>
            </a:pPr>
            <a:r>
              <a:rPr lang="en-US" sz="2100" dirty="0" smtClean="0">
                <a:cs typeface="FreesiaUPC" pitchFamily="34" charset="-34"/>
              </a:rPr>
              <a:t>2 – Planning Stage</a:t>
            </a:r>
          </a:p>
          <a:p>
            <a:pPr eaLnBrk="1" hangingPunct="1">
              <a:buFont typeface="Wingdings" pitchFamily="2" charset="2"/>
              <a:buNone/>
            </a:pPr>
            <a:r>
              <a:rPr lang="en-US" sz="2100" dirty="0" smtClean="0">
                <a:cs typeface="FreesiaUPC" pitchFamily="34" charset="-34"/>
              </a:rPr>
              <a:t>	Organizing and scheduling</a:t>
            </a:r>
          </a:p>
          <a:p>
            <a:pPr eaLnBrk="1" hangingPunct="1">
              <a:buFont typeface="Wingdings" pitchFamily="2" charset="2"/>
              <a:buNone/>
            </a:pPr>
            <a:r>
              <a:rPr lang="en-US" sz="2100" dirty="0" smtClean="0">
                <a:cs typeface="FreesiaUPC" pitchFamily="34" charset="-34"/>
              </a:rPr>
              <a:t>	</a:t>
            </a:r>
            <a:r>
              <a:rPr lang="en-US" sz="2100" dirty="0" smtClean="0">
                <a:solidFill>
                  <a:srgbClr val="0000FF"/>
                </a:solidFill>
                <a:cs typeface="FreesiaUPC" pitchFamily="34" charset="-34"/>
              </a:rPr>
              <a:t>Schedules, Budgets, Resources, Risks, Staffing</a:t>
            </a:r>
          </a:p>
          <a:p>
            <a:pPr>
              <a:lnSpc>
                <a:spcPct val="90000"/>
              </a:lnSpc>
              <a:buNone/>
            </a:pPr>
            <a:r>
              <a:rPr lang="en-US" sz="2100" dirty="0" smtClean="0">
                <a:cs typeface="FreesiaUPC" pitchFamily="34" charset="-34"/>
              </a:rPr>
              <a:t>3 – </a:t>
            </a:r>
            <a:r>
              <a:rPr lang="en-US" sz="2100" dirty="0" err="1" smtClean="0">
                <a:cs typeface="FreesiaUPC" pitchFamily="34" charset="-34"/>
              </a:rPr>
              <a:t>Exectution</a:t>
            </a:r>
            <a:r>
              <a:rPr lang="en-US" sz="2100" dirty="0" smtClean="0">
                <a:cs typeface="FreesiaUPC" pitchFamily="34" charset="-34"/>
              </a:rPr>
              <a:t> Stage</a:t>
            </a:r>
          </a:p>
          <a:p>
            <a:pPr>
              <a:lnSpc>
                <a:spcPct val="90000"/>
              </a:lnSpc>
              <a:buNone/>
            </a:pPr>
            <a:r>
              <a:rPr lang="en-US" sz="2100" dirty="0" smtClean="0">
                <a:cs typeface="FreesiaUPC" pitchFamily="34" charset="-34"/>
              </a:rPr>
              <a:t>	Actual work on the project begins</a:t>
            </a:r>
          </a:p>
          <a:p>
            <a:pPr>
              <a:lnSpc>
                <a:spcPct val="90000"/>
              </a:lnSpc>
              <a:buNone/>
            </a:pPr>
            <a:r>
              <a:rPr lang="en-US" sz="2100" dirty="0" smtClean="0">
                <a:solidFill>
                  <a:srgbClr val="0000FF"/>
                </a:solidFill>
                <a:cs typeface="FreesiaUPC" pitchFamily="34" charset="-34"/>
              </a:rPr>
              <a:t>	Status reports, Changes, Quality, Forecasts</a:t>
            </a:r>
          </a:p>
          <a:p>
            <a:pPr>
              <a:lnSpc>
                <a:spcPct val="90000"/>
              </a:lnSpc>
              <a:buNone/>
            </a:pPr>
            <a:endParaRPr lang="en-US" sz="2100" dirty="0" smtClean="0">
              <a:solidFill>
                <a:srgbClr val="0000FF"/>
              </a:solidFill>
              <a:cs typeface="FreesiaUPC" pitchFamily="34" charset="-34"/>
            </a:endParaRPr>
          </a:p>
          <a:p>
            <a:pPr>
              <a:lnSpc>
                <a:spcPct val="90000"/>
              </a:lnSpc>
              <a:buNone/>
            </a:pPr>
            <a:r>
              <a:rPr lang="en-US" sz="2100" dirty="0" smtClean="0">
                <a:cs typeface="FreesiaUPC" pitchFamily="34" charset="-34"/>
              </a:rPr>
              <a:t>4- Delivery / Termination Stage</a:t>
            </a:r>
          </a:p>
          <a:p>
            <a:pPr>
              <a:lnSpc>
                <a:spcPct val="90000"/>
              </a:lnSpc>
              <a:buNone/>
            </a:pPr>
            <a:r>
              <a:rPr lang="en-US" sz="2100" dirty="0" smtClean="0">
                <a:cs typeface="FreesiaUPC" pitchFamily="34" charset="-34"/>
              </a:rPr>
              <a:t>	Project is turned over to the end user and project resources are phased out</a:t>
            </a:r>
          </a:p>
          <a:p>
            <a:pPr>
              <a:lnSpc>
                <a:spcPct val="90000"/>
              </a:lnSpc>
              <a:buNone/>
            </a:pPr>
            <a:r>
              <a:rPr lang="en-US" sz="2100" dirty="0" smtClean="0">
                <a:solidFill>
                  <a:srgbClr val="0000FF"/>
                </a:solidFill>
                <a:cs typeface="FreesiaUPC" pitchFamily="34" charset="-34"/>
              </a:rPr>
              <a:t>	Deliverables, Transfer documents, Release resources &amp; staff reassign, Project close out &amp; lesson learnt</a:t>
            </a:r>
            <a:endParaRPr lang="th-TH" sz="2100" dirty="0" smtClean="0">
              <a:solidFill>
                <a:srgbClr val="0000FF"/>
              </a:solidFill>
            </a:endParaRPr>
          </a:p>
          <a:p>
            <a:pPr eaLnBrk="1" hangingPunct="1">
              <a:buFont typeface="Wingdings" pitchFamily="2" charset="2"/>
              <a:buNone/>
            </a:pPr>
            <a:endParaRPr lang="th-TH" sz="2100" dirty="0" smtClean="0">
              <a:solidFill>
                <a:srgbClr val="0000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p:txBody>
          <a:bodyPr>
            <a:normAutofit/>
          </a:bodyPr>
          <a:lstStyle/>
          <a:p>
            <a:pPr eaLnBrk="1" hangingPunct="1">
              <a:buFont typeface="Wingdings" pitchFamily="2" charset="2"/>
              <a:buNone/>
            </a:pPr>
            <a:r>
              <a:rPr lang="en-US" sz="3600" dirty="0" smtClean="0">
                <a:solidFill>
                  <a:srgbClr val="0000FF"/>
                </a:solidFill>
                <a:cs typeface="FreesiaUPC" pitchFamily="34" charset="-34"/>
              </a:rPr>
              <a:t>Do you plan your projects?</a:t>
            </a:r>
            <a:endParaRPr lang="th-TH" sz="3600" dirty="0" smtClean="0">
              <a:solidFill>
                <a:srgbClr val="0000FF"/>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z="3600" b="1" dirty="0" smtClean="0">
                <a:solidFill>
                  <a:srgbClr val="0000FF"/>
                </a:solidFill>
                <a:cs typeface="FreesiaUPC" pitchFamily="34" charset="-34"/>
              </a:rPr>
              <a:t>Project Management</a:t>
            </a:r>
            <a:endParaRPr lang="th-TH" sz="3600" b="1" dirty="0" smtClean="0">
              <a:solidFill>
                <a:srgbClr val="0000FF"/>
              </a:solidFill>
            </a:endParaRPr>
          </a:p>
        </p:txBody>
      </p:sp>
      <p:sp>
        <p:nvSpPr>
          <p:cNvPr id="10243" name="Rectangle 3"/>
          <p:cNvSpPr>
            <a:spLocks noGrp="1" noChangeArrowheads="1"/>
          </p:cNvSpPr>
          <p:nvPr>
            <p:ph idx="1"/>
          </p:nvPr>
        </p:nvSpPr>
        <p:spPr>
          <a:xfrm>
            <a:off x="457200" y="1219200"/>
            <a:ext cx="8229600" cy="2133600"/>
          </a:xfrm>
        </p:spPr>
        <p:txBody>
          <a:bodyPr>
            <a:normAutofit lnSpcReduction="10000"/>
          </a:bodyPr>
          <a:lstStyle/>
          <a:p>
            <a:pPr marL="320040" indent="-320040" eaLnBrk="1" fontAlgn="auto" hangingPunct="1">
              <a:spcAft>
                <a:spcPts val="0"/>
              </a:spcAft>
              <a:buFont typeface="Wingdings" pitchFamily="2" charset="2"/>
              <a:buNone/>
              <a:defRPr/>
            </a:pPr>
            <a:r>
              <a:rPr lang="en-US" dirty="0" smtClean="0"/>
              <a:t>Definition:</a:t>
            </a:r>
          </a:p>
          <a:p>
            <a:pPr marL="320040" indent="-320040" eaLnBrk="1" fontAlgn="auto" hangingPunct="1">
              <a:spcAft>
                <a:spcPts val="0"/>
              </a:spcAft>
              <a:buFont typeface="Wingdings" pitchFamily="2" charset="2"/>
              <a:buNone/>
              <a:defRPr/>
            </a:pPr>
            <a:r>
              <a:rPr lang="en-US" dirty="0" smtClean="0"/>
              <a:t>“PMT is the application of knowledge, skills, tools, and techniques to project activities in order to meet the project requirements.</a:t>
            </a:r>
          </a:p>
          <a:p>
            <a:pPr marL="320040" indent="-320040" eaLnBrk="1" fontAlgn="auto" hangingPunct="1">
              <a:spcAft>
                <a:spcPts val="0"/>
              </a:spcAft>
              <a:buFont typeface="Wingdings" pitchFamily="2" charset="2"/>
              <a:buNone/>
              <a:defRPr/>
            </a:pPr>
            <a:endParaRPr lang="th-TH" dirty="0" smtClean="0"/>
          </a:p>
        </p:txBody>
      </p:sp>
      <p:sp>
        <p:nvSpPr>
          <p:cNvPr id="37892" name="AutoShape 4"/>
          <p:cNvSpPr>
            <a:spLocks noChangeArrowheads="1"/>
          </p:cNvSpPr>
          <p:nvPr/>
        </p:nvSpPr>
        <p:spPr bwMode="auto">
          <a:xfrm>
            <a:off x="2925763" y="3671888"/>
            <a:ext cx="2362200" cy="1828800"/>
          </a:xfrm>
          <a:prstGeom prst="flowChartExtract">
            <a:avLst/>
          </a:prstGeom>
          <a:solidFill>
            <a:srgbClr val="00B0F0"/>
          </a:solidFill>
          <a:ln w="9525">
            <a:solidFill>
              <a:schemeClr val="tx1"/>
            </a:solidFill>
            <a:miter lim="800000"/>
            <a:headEnd/>
            <a:tailEnd/>
          </a:ln>
        </p:spPr>
        <p:txBody>
          <a:bodyPr wrap="none" anchor="ctr"/>
          <a:lstStyle/>
          <a:p>
            <a:pPr algn="ctr"/>
            <a:r>
              <a:rPr lang="en-US"/>
              <a:t>scope</a:t>
            </a:r>
            <a:endParaRPr lang="th-TH"/>
          </a:p>
        </p:txBody>
      </p:sp>
      <p:sp>
        <p:nvSpPr>
          <p:cNvPr id="37893" name="Text Box 6"/>
          <p:cNvSpPr txBox="1">
            <a:spLocks noChangeArrowheads="1"/>
          </p:cNvSpPr>
          <p:nvPr/>
        </p:nvSpPr>
        <p:spPr bwMode="auto">
          <a:xfrm>
            <a:off x="2239963" y="5348288"/>
            <a:ext cx="650875" cy="366712"/>
          </a:xfrm>
          <a:prstGeom prst="rect">
            <a:avLst/>
          </a:prstGeom>
          <a:noFill/>
          <a:ln w="9525">
            <a:noFill/>
            <a:miter lim="800000"/>
            <a:headEnd/>
            <a:tailEnd/>
          </a:ln>
        </p:spPr>
        <p:txBody>
          <a:bodyPr wrap="none">
            <a:spAutoFit/>
          </a:bodyPr>
          <a:lstStyle/>
          <a:p>
            <a:r>
              <a:rPr lang="en-US"/>
              <a:t>cost</a:t>
            </a:r>
            <a:endParaRPr lang="th-TH"/>
          </a:p>
        </p:txBody>
      </p:sp>
      <p:sp>
        <p:nvSpPr>
          <p:cNvPr id="37894" name="Text Box 7"/>
          <p:cNvSpPr txBox="1">
            <a:spLocks noChangeArrowheads="1"/>
          </p:cNvSpPr>
          <p:nvPr/>
        </p:nvSpPr>
        <p:spPr bwMode="auto">
          <a:xfrm>
            <a:off x="3752850" y="3305175"/>
            <a:ext cx="696913" cy="366713"/>
          </a:xfrm>
          <a:prstGeom prst="rect">
            <a:avLst/>
          </a:prstGeom>
          <a:noFill/>
          <a:ln w="9525">
            <a:noFill/>
            <a:miter lim="800000"/>
            <a:headEnd/>
            <a:tailEnd/>
          </a:ln>
        </p:spPr>
        <p:txBody>
          <a:bodyPr wrap="none">
            <a:spAutoFit/>
          </a:bodyPr>
          <a:lstStyle/>
          <a:p>
            <a:r>
              <a:rPr lang="en-US" dirty="0"/>
              <a:t>time</a:t>
            </a:r>
            <a:endParaRPr lang="th-TH" dirty="0"/>
          </a:p>
        </p:txBody>
      </p:sp>
      <p:sp>
        <p:nvSpPr>
          <p:cNvPr id="37895" name="Text Box 8"/>
          <p:cNvSpPr txBox="1">
            <a:spLocks noChangeArrowheads="1"/>
          </p:cNvSpPr>
          <p:nvPr/>
        </p:nvSpPr>
        <p:spPr bwMode="auto">
          <a:xfrm>
            <a:off x="5287963" y="5348288"/>
            <a:ext cx="960437" cy="366712"/>
          </a:xfrm>
          <a:prstGeom prst="rect">
            <a:avLst/>
          </a:prstGeom>
          <a:noFill/>
          <a:ln w="9525">
            <a:noFill/>
            <a:miter lim="800000"/>
            <a:headEnd/>
            <a:tailEnd/>
          </a:ln>
        </p:spPr>
        <p:txBody>
          <a:bodyPr wrap="none">
            <a:spAutoFit/>
          </a:bodyPr>
          <a:lstStyle/>
          <a:p>
            <a:r>
              <a:rPr lang="en-US"/>
              <a:t>quality</a:t>
            </a:r>
            <a:endParaRPr lang="th-TH"/>
          </a:p>
        </p:txBody>
      </p:sp>
      <p:sp>
        <p:nvSpPr>
          <p:cNvPr id="37896" name="Text Box 9"/>
          <p:cNvSpPr txBox="1">
            <a:spLocks noChangeArrowheads="1"/>
          </p:cNvSpPr>
          <p:nvPr/>
        </p:nvSpPr>
        <p:spPr bwMode="auto">
          <a:xfrm>
            <a:off x="6065838" y="4191000"/>
            <a:ext cx="1604962" cy="519113"/>
          </a:xfrm>
          <a:prstGeom prst="rect">
            <a:avLst/>
          </a:prstGeom>
          <a:noFill/>
          <a:ln w="9525">
            <a:noFill/>
            <a:miter lim="800000"/>
            <a:headEnd/>
            <a:tailEnd/>
          </a:ln>
        </p:spPr>
        <p:txBody>
          <a:bodyPr wrap="none">
            <a:spAutoFit/>
          </a:bodyPr>
          <a:lstStyle/>
          <a:p>
            <a:r>
              <a:rPr lang="en-US" sz="2800" b="1" u="sng" dirty="0">
                <a:solidFill>
                  <a:srgbClr val="FF0000"/>
                </a:solidFill>
              </a:rPr>
              <a:t>S T C Q</a:t>
            </a:r>
            <a:endParaRPr lang="th-TH" sz="2800" b="1" u="sng"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3600" b="1" dirty="0" smtClean="0">
                <a:solidFill>
                  <a:srgbClr val="0000FF"/>
                </a:solidFill>
                <a:cs typeface="FreesiaUPC" pitchFamily="34" charset="-34"/>
              </a:rPr>
              <a:t>Importance of PMT</a:t>
            </a:r>
            <a:endParaRPr lang="th-TH" sz="3600" b="1" dirty="0" smtClean="0">
              <a:solidFill>
                <a:srgbClr val="0000FF"/>
              </a:solidFill>
            </a:endParaRPr>
          </a:p>
        </p:txBody>
      </p:sp>
      <p:sp>
        <p:nvSpPr>
          <p:cNvPr id="38915" name="Rectangle 3"/>
          <p:cNvSpPr>
            <a:spLocks noGrp="1" noChangeArrowheads="1"/>
          </p:cNvSpPr>
          <p:nvPr>
            <p:ph idx="1"/>
          </p:nvPr>
        </p:nvSpPr>
        <p:spPr/>
        <p:txBody>
          <a:bodyPr/>
          <a:lstStyle/>
          <a:p>
            <a:pPr eaLnBrk="1" hangingPunct="1"/>
            <a:r>
              <a:rPr lang="en-US" smtClean="0">
                <a:cs typeface="FreesiaUPC" pitchFamily="34" charset="-34"/>
              </a:rPr>
              <a:t>Compression of the project life cycle</a:t>
            </a:r>
          </a:p>
          <a:p>
            <a:pPr eaLnBrk="1" hangingPunct="1"/>
            <a:r>
              <a:rPr lang="en-US" smtClean="0">
                <a:cs typeface="FreesiaUPC" pitchFamily="34" charset="-34"/>
              </a:rPr>
              <a:t>Global competition</a:t>
            </a:r>
          </a:p>
          <a:p>
            <a:pPr eaLnBrk="1" hangingPunct="1"/>
            <a:r>
              <a:rPr lang="en-US" smtClean="0">
                <a:cs typeface="FreesiaUPC" pitchFamily="34" charset="-34"/>
              </a:rPr>
              <a:t>Knowledge explosion</a:t>
            </a:r>
          </a:p>
          <a:p>
            <a:pPr eaLnBrk="1" hangingPunct="1"/>
            <a:r>
              <a:rPr lang="en-US" smtClean="0">
                <a:cs typeface="FreesiaUPC" pitchFamily="34" charset="-34"/>
              </a:rPr>
              <a:t>Corporate downsizing</a:t>
            </a:r>
          </a:p>
          <a:p>
            <a:pPr eaLnBrk="1" hangingPunct="1"/>
            <a:r>
              <a:rPr lang="en-US" smtClean="0">
                <a:cs typeface="FreesiaUPC" pitchFamily="34" charset="-34"/>
              </a:rPr>
              <a:t>Increased customer focus</a:t>
            </a:r>
          </a:p>
          <a:p>
            <a:pPr eaLnBrk="1" hangingPunct="1">
              <a:buFont typeface="Wingdings" pitchFamily="2" charset="2"/>
              <a:buNone/>
            </a:pPr>
            <a:endParaRPr lang="th-TH" smtClean="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eZ5JTPTf_EO0oHL6PIne2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E_fn8XvXBUGQ5rw6y5EnY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YcBzNIOcKka5cFJ4UAYP7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fJiPJvPvw0._0SMgBAy14w"/>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VHFg.olw00GFxJ01Ta_rTw"/>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gBc.H4kep0KAsA23wZXxsg"/>
</p:tagLst>
</file>

<file path=ppt/tags/tag15.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vnhdri3b7E.MIKmSJHfmh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vnhdri3b7E.MIKmSJHfmhA"/>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vnhdri3b7E.MIKmSJHfmh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vnhdri3b7E.MIKmSJHfmh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ZsKvjLI5bkOG07Y1ee0ZGw"/>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vnhdri3b7E.MIKmSJHfmh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vnhdri3b7E.MIKmSJHfmhA"/>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vnhdri3b7E.MIKmSJHfmh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vnhdri3b7E.MIKmSJHfmhA"/>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vnhdri3b7E.MIKmSJHfmh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vnhdri3b7E.MIKmSJHfmh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TQjX9FZ1ME2WdRVNmpX3p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vnhdri3b7E.MIKmSJHfmhA"/>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h6vln7JXRkWGRfNsNtIDng"/>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39JrTAncSU6qzxBftVXjg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I62CmFoC10yQGe49kbT5e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X4CMChpWVUCtHbf1m6Q_Xw"/>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GczMVhW7EuhDRR2HLXKKw"/>
</p:tagLst>
</file>

<file path=ppt/theme/theme1.xml><?xml version="1.0" encoding="utf-8"?>
<a:theme xmlns:a="http://schemas.openxmlformats.org/drawingml/2006/main" name="1_GD_BusPres_01_TP01136794 ">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GD_BusPres_01_TP01136794 ">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kx="-3284103" algn="br" rotWithShape="0">
            <a:schemeClr val="bg2">
              <a:alpha val="50000"/>
            </a:schemeClr>
          </a:outer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IE"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kx="-3284103" algn="br" rotWithShape="0">
            <a:schemeClr val="bg2">
              <a:alpha val="50000"/>
            </a:schemeClr>
          </a:outer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IE" sz="1800" b="0" i="0" u="none" strike="noStrike" cap="none" normalizeH="0" baseline="0" smtClean="0">
            <a:ln>
              <a:noFill/>
            </a:ln>
            <a:solidFill>
              <a:schemeClr val="tx1"/>
            </a:solidFill>
            <a:effectLst/>
            <a:latin typeface="Arial" charset="0"/>
          </a:defRPr>
        </a:defPPr>
      </a:lstStyle>
    </a:lnDef>
  </a:objectDefaults>
  <a:extraClrSchemeLst/>
</a:theme>
</file>

<file path=ppt/theme/theme2.xml><?xml version="1.0" encoding="utf-8"?>
<a:theme xmlns:a="http://schemas.openxmlformats.org/drawingml/2006/main" name="ภาพนิ่งตัวอย่างงานนำเสนอ">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GD_BusPres_01_TP01136794 ">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kx="-3284103" algn="br" rotWithShape="0">
            <a:schemeClr val="bg2">
              <a:alpha val="50000"/>
            </a:schemeClr>
          </a:outer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IE"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outerShdw kx="-3284103" algn="br" rotWithShape="0">
            <a:schemeClr val="bg2">
              <a:alpha val="50000"/>
            </a:schemeClr>
          </a:outer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IE" sz="1800" b="0" i="0" u="none" strike="noStrike" cap="none" normalizeH="0" baseline="0" smtClean="0">
            <a:ln>
              <a:noFill/>
            </a:ln>
            <a:solidFill>
              <a:schemeClr val="tx1"/>
            </a:solidFill>
            <a:effectLst/>
            <a:latin typeface="Arial" charset="0"/>
          </a:defRPr>
        </a:defPPr>
      </a:lstStyle>
    </a:lnDef>
  </a:objectDefaults>
  <a:extraClrSchemeLst/>
</a:theme>
</file>

<file path=ppt/theme/theme3.xml><?xml version="1.0" encoding="utf-8"?>
<a:theme xmlns:a="http://schemas.openxmlformats.org/drawingml/2006/main" name="Theme1-PTTEP">
  <a:themeElements>
    <a:clrScheme name="PXT011 Template 16">
      <a:dk1>
        <a:srgbClr val="000000"/>
      </a:dk1>
      <a:lt1>
        <a:srgbClr val="FFFFFF"/>
      </a:lt1>
      <a:dk2>
        <a:srgbClr val="000000"/>
      </a:dk2>
      <a:lt2>
        <a:srgbClr val="EAEAEA"/>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fontScheme name="PXT011 Templat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200" b="1" i="0" u="none" strike="noStrike" cap="none" normalizeH="0" baseline="0" smtClean="0">
            <a:ln>
              <a:noFill/>
            </a:ln>
            <a:solidFill>
              <a:schemeClr val="tx1"/>
            </a:solidFill>
            <a:effectLst/>
            <a:latin typeface="Arial" charset="0"/>
          </a:defRPr>
        </a:defPPr>
      </a:lstStyle>
    </a:lnDef>
  </a:objectDefaults>
  <a:extraClrSchemeLst>
    <a:extraClrScheme>
      <a:clrScheme name="PXT011 Template 1">
        <a:dk1>
          <a:srgbClr val="000000"/>
        </a:dk1>
        <a:lt1>
          <a:srgbClr val="FFFFFF"/>
        </a:lt1>
        <a:dk2>
          <a:srgbClr val="000000"/>
        </a:dk2>
        <a:lt2>
          <a:srgbClr val="FFFFFF"/>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PXT011 Template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PXT011 Template 3">
        <a:dk1>
          <a:srgbClr val="002960"/>
        </a:dk1>
        <a:lt1>
          <a:srgbClr val="FFFFFF"/>
        </a:lt1>
        <a:dk2>
          <a:srgbClr val="002960"/>
        </a:dk2>
        <a:lt2>
          <a:srgbClr val="FFBE3D"/>
        </a:lt2>
        <a:accent1>
          <a:srgbClr val="0066CC"/>
        </a:accent1>
        <a:accent2>
          <a:srgbClr val="5F8DFF"/>
        </a:accent2>
        <a:accent3>
          <a:srgbClr val="AAACB6"/>
        </a:accent3>
        <a:accent4>
          <a:srgbClr val="DADADA"/>
        </a:accent4>
        <a:accent5>
          <a:srgbClr val="AAB8E2"/>
        </a:accent5>
        <a:accent6>
          <a:srgbClr val="557FE7"/>
        </a:accent6>
        <a:hlink>
          <a:srgbClr val="96C5F8"/>
        </a:hlink>
        <a:folHlink>
          <a:srgbClr val="D8E9FC"/>
        </a:folHlink>
      </a:clrScheme>
      <a:clrMap bg1="dk2" tx1="lt1" bg2="dk1" tx2="lt2" accent1="accent1" accent2="accent2" accent3="accent3" accent4="accent4" accent5="accent5" accent6="accent6" hlink="hlink" folHlink="folHlink"/>
    </a:extraClrScheme>
    <a:extraClrScheme>
      <a:clrScheme name="PXT011 Template 4">
        <a:dk1>
          <a:srgbClr val="000000"/>
        </a:dk1>
        <a:lt1>
          <a:srgbClr val="FFFFFF"/>
        </a:lt1>
        <a:dk2>
          <a:srgbClr val="000000"/>
        </a:dk2>
        <a:lt2>
          <a:srgbClr val="FFBE3D"/>
        </a:lt2>
        <a:accent1>
          <a:srgbClr val="002960"/>
        </a:accent1>
        <a:accent2>
          <a:srgbClr val="0066CC"/>
        </a:accent2>
        <a:accent3>
          <a:srgbClr val="AAAAAA"/>
        </a:accent3>
        <a:accent4>
          <a:srgbClr val="DADADA"/>
        </a:accent4>
        <a:accent5>
          <a:srgbClr val="AAACB6"/>
        </a:accent5>
        <a:accent6>
          <a:srgbClr val="005CB9"/>
        </a:accent6>
        <a:hlink>
          <a:srgbClr val="91B0FF"/>
        </a:hlink>
        <a:folHlink>
          <a:srgbClr val="C7E0FB"/>
        </a:folHlink>
      </a:clrScheme>
      <a:clrMap bg1="dk2" tx1="lt1" bg2="dk1" tx2="lt2" accent1="accent1" accent2="accent2" accent3="accent3" accent4="accent4" accent5="accent5" accent6="accent6" hlink="hlink" folHlink="folHlink"/>
    </a:extraClrScheme>
    <a:extraClrScheme>
      <a:clrScheme name="PXT011 Template 5">
        <a:dk1>
          <a:srgbClr val="000000"/>
        </a:dk1>
        <a:lt1>
          <a:srgbClr val="FFFFFF"/>
        </a:lt1>
        <a:dk2>
          <a:srgbClr val="002960"/>
        </a:dk2>
        <a:lt2>
          <a:srgbClr val="FFFFFF"/>
        </a:lt2>
        <a:accent1>
          <a:srgbClr val="C7E0FB"/>
        </a:accent1>
        <a:accent2>
          <a:srgbClr val="FFCC66"/>
        </a:accent2>
        <a:accent3>
          <a:srgbClr val="FFFFFF"/>
        </a:accent3>
        <a:accent4>
          <a:srgbClr val="000000"/>
        </a:accent4>
        <a:accent5>
          <a:srgbClr val="E0EDFD"/>
        </a:accent5>
        <a:accent6>
          <a:srgbClr val="E7B95C"/>
        </a:accent6>
        <a:hlink>
          <a:srgbClr val="4F8636"/>
        </a:hlink>
        <a:folHlink>
          <a:srgbClr val="002960"/>
        </a:folHlink>
      </a:clrScheme>
      <a:clrMap bg1="lt1" tx1="dk1" bg2="lt2" tx2="dk2" accent1="accent1" accent2="accent2" accent3="accent3" accent4="accent4" accent5="accent5" accent6="accent6" hlink="hlink" folHlink="folHlink"/>
    </a:extraClrScheme>
    <a:extraClrScheme>
      <a:clrScheme name="PXT011 Template 6">
        <a:dk1>
          <a:srgbClr val="002960"/>
        </a:dk1>
        <a:lt1>
          <a:srgbClr val="FFFFFF"/>
        </a:lt1>
        <a:dk2>
          <a:srgbClr val="002960"/>
        </a:dk2>
        <a:lt2>
          <a:srgbClr val="FFBE3D"/>
        </a:lt2>
        <a:accent1>
          <a:srgbClr val="0066CC"/>
        </a:accent1>
        <a:accent2>
          <a:srgbClr val="4F8636"/>
        </a:accent2>
        <a:accent3>
          <a:srgbClr val="AAACB6"/>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PXT011 Template 7">
        <a:dk1>
          <a:srgbClr val="000000"/>
        </a:dk1>
        <a:lt1>
          <a:srgbClr val="FFFFFF"/>
        </a:lt1>
        <a:dk2>
          <a:srgbClr val="000000"/>
        </a:dk2>
        <a:lt2>
          <a:srgbClr val="FFBE3D"/>
        </a:lt2>
        <a:accent1>
          <a:srgbClr val="0066CC"/>
        </a:accent1>
        <a:accent2>
          <a:srgbClr val="4F8636"/>
        </a:accent2>
        <a:accent3>
          <a:srgbClr val="AAAAAA"/>
        </a:accent3>
        <a:accent4>
          <a:srgbClr val="DADADA"/>
        </a:accent4>
        <a:accent5>
          <a:srgbClr val="AAB8E2"/>
        </a:accent5>
        <a:accent6>
          <a:srgbClr val="477930"/>
        </a:accent6>
        <a:hlink>
          <a:srgbClr val="FF9900"/>
        </a:hlink>
        <a:folHlink>
          <a:srgbClr val="FFBE3D"/>
        </a:folHlink>
      </a:clrScheme>
      <a:clrMap bg1="dk2" tx1="lt1" bg2="dk1" tx2="lt2" accent1="accent1" accent2="accent2" accent3="accent3" accent4="accent4" accent5="accent5" accent6="accent6" hlink="hlink" folHlink="folHlink"/>
    </a:extraClrScheme>
    <a:extraClrScheme>
      <a:clrScheme name="PXT011 Template 8">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PXT011 Template 9">
        <a:dk1>
          <a:srgbClr val="002960"/>
        </a:dk1>
        <a:lt1>
          <a:srgbClr val="FFFFFF"/>
        </a:lt1>
        <a:dk2>
          <a:srgbClr val="002960"/>
        </a:dk2>
        <a:lt2>
          <a:srgbClr val="FFBE3D"/>
        </a:lt2>
        <a:accent1>
          <a:srgbClr val="0066CC"/>
        </a:accent1>
        <a:accent2>
          <a:srgbClr val="50A2A0"/>
        </a:accent2>
        <a:accent3>
          <a:srgbClr val="AAACB6"/>
        </a:accent3>
        <a:accent4>
          <a:srgbClr val="DADADA"/>
        </a:accent4>
        <a:accent5>
          <a:srgbClr val="AAB8E2"/>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PXT011 Template 10">
        <a:dk1>
          <a:srgbClr val="000000"/>
        </a:dk1>
        <a:lt1>
          <a:srgbClr val="FFFFFF"/>
        </a:lt1>
        <a:dk2>
          <a:srgbClr val="000000"/>
        </a:dk2>
        <a:lt2>
          <a:srgbClr val="FFBE3D"/>
        </a:lt2>
        <a:accent1>
          <a:srgbClr val="174A7C"/>
        </a:accent1>
        <a:accent2>
          <a:srgbClr val="50A2A0"/>
        </a:accent2>
        <a:accent3>
          <a:srgbClr val="AAAAAA"/>
        </a:accent3>
        <a:accent4>
          <a:srgbClr val="DADADA"/>
        </a:accent4>
        <a:accent5>
          <a:srgbClr val="ABB1BF"/>
        </a:accent5>
        <a:accent6>
          <a:srgbClr val="489291"/>
        </a:accent6>
        <a:hlink>
          <a:srgbClr val="C7C293"/>
        </a:hlink>
        <a:folHlink>
          <a:srgbClr val="FFBE3D"/>
        </a:folHlink>
      </a:clrScheme>
      <a:clrMap bg1="dk2" tx1="lt1" bg2="dk1" tx2="lt2" accent1="accent1" accent2="accent2" accent3="accent3" accent4="accent4" accent5="accent5" accent6="accent6" hlink="hlink" folHlink="folHlink"/>
    </a:extraClrScheme>
    <a:extraClrScheme>
      <a:clrScheme name="PXT011 Template 11">
        <a:dk1>
          <a:srgbClr val="000000"/>
        </a:dk1>
        <a:lt1>
          <a:srgbClr val="FFFFFF"/>
        </a:lt1>
        <a:dk2>
          <a:srgbClr val="000000"/>
        </a:dk2>
        <a:lt2>
          <a:srgbClr val="FFFFFF"/>
        </a:lt2>
        <a:accent1>
          <a:srgbClr val="FFFE9C"/>
        </a:accent1>
        <a:accent2>
          <a:srgbClr val="CF9966"/>
        </a:accent2>
        <a:accent3>
          <a:srgbClr val="FFFFFF"/>
        </a:accent3>
        <a:accent4>
          <a:srgbClr val="000000"/>
        </a:accent4>
        <a:accent5>
          <a:srgbClr val="FFFECB"/>
        </a:accent5>
        <a:accent6>
          <a:srgbClr val="BB8A5C"/>
        </a:accent6>
        <a:hlink>
          <a:srgbClr val="8F3300"/>
        </a:hlink>
        <a:folHlink>
          <a:srgbClr val="996600"/>
        </a:folHlink>
      </a:clrScheme>
      <a:clrMap bg1="lt1" tx1="dk1" bg2="lt2" tx2="dk2" accent1="accent1" accent2="accent2" accent3="accent3" accent4="accent4" accent5="accent5" accent6="accent6" hlink="hlink" folHlink="folHlink"/>
    </a:extraClrScheme>
    <a:extraClrScheme>
      <a:clrScheme name="PXT011 Template 12">
        <a:dk1>
          <a:srgbClr val="000000"/>
        </a:dk1>
        <a:lt1>
          <a:srgbClr val="FFFFFF"/>
        </a:lt1>
        <a:dk2>
          <a:srgbClr val="000000"/>
        </a:dk2>
        <a:lt2>
          <a:srgbClr val="FFFFFF"/>
        </a:lt2>
        <a:accent1>
          <a:srgbClr val="FFFFC5"/>
        </a:accent1>
        <a:accent2>
          <a:srgbClr val="CF9966"/>
        </a:accent2>
        <a:accent3>
          <a:srgbClr val="FFFFFF"/>
        </a:accent3>
        <a:accent4>
          <a:srgbClr val="000000"/>
        </a:accent4>
        <a:accent5>
          <a:srgbClr val="FFFFDF"/>
        </a:accent5>
        <a:accent6>
          <a:srgbClr val="BB8A5C"/>
        </a:accent6>
        <a:hlink>
          <a:srgbClr val="D24B00"/>
        </a:hlink>
        <a:folHlink>
          <a:srgbClr val="742700"/>
        </a:folHlink>
      </a:clrScheme>
      <a:clrMap bg1="lt1" tx1="dk1" bg2="lt2" tx2="dk2" accent1="accent1" accent2="accent2" accent3="accent3" accent4="accent4" accent5="accent5" accent6="accent6" hlink="hlink" folHlink="folHlink"/>
    </a:extraClrScheme>
    <a:extraClrScheme>
      <a:clrScheme name="PXT011 Template 13">
        <a:dk1>
          <a:srgbClr val="000000"/>
        </a:dk1>
        <a:lt1>
          <a:srgbClr val="FFFFFF"/>
        </a:lt1>
        <a:dk2>
          <a:srgbClr val="000000"/>
        </a:dk2>
        <a:lt2>
          <a:srgbClr val="FFFFFF"/>
        </a:lt2>
        <a:accent1>
          <a:srgbClr val="FCF98B"/>
        </a:accent1>
        <a:accent2>
          <a:srgbClr val="CF9966"/>
        </a:accent2>
        <a:accent3>
          <a:srgbClr val="FFFFFF"/>
        </a:accent3>
        <a:accent4>
          <a:srgbClr val="000000"/>
        </a:accent4>
        <a:accent5>
          <a:srgbClr val="FDFBC4"/>
        </a:accent5>
        <a:accent6>
          <a:srgbClr val="BB8A5C"/>
        </a:accent6>
        <a:hlink>
          <a:srgbClr val="D24B00"/>
        </a:hlink>
        <a:folHlink>
          <a:srgbClr val="742700"/>
        </a:folHlink>
      </a:clrScheme>
      <a:clrMap bg1="lt1" tx1="dk1" bg2="lt2" tx2="dk2" accent1="accent1" accent2="accent2" accent3="accent3" accent4="accent4" accent5="accent5" accent6="accent6" hlink="hlink" folHlink="folHlink"/>
    </a:extraClrScheme>
    <a:extraClrScheme>
      <a:clrScheme name="PXT011 Template 14">
        <a:dk1>
          <a:srgbClr val="000000"/>
        </a:dk1>
        <a:lt1>
          <a:srgbClr val="FFFFFF"/>
        </a:lt1>
        <a:dk2>
          <a:srgbClr val="FFFFFF"/>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PXT011 Template 15">
        <a:dk1>
          <a:srgbClr val="000000"/>
        </a:dk1>
        <a:lt1>
          <a:srgbClr val="FFFFFF"/>
        </a:lt1>
        <a:dk2>
          <a:srgbClr val="FFFFFF"/>
        </a:dk2>
        <a:lt2>
          <a:srgbClr val="EAEAEA"/>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PXT011 Template 16">
        <a:dk1>
          <a:srgbClr val="000000"/>
        </a:dk1>
        <a:lt1>
          <a:srgbClr val="FFFFFF"/>
        </a:lt1>
        <a:dk2>
          <a:srgbClr val="000000"/>
        </a:dk2>
        <a:lt2>
          <a:srgbClr val="EAEAEA"/>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Crayons">
  <a:themeElements>
    <a:clrScheme name="1_Crayons 10">
      <a:dk1>
        <a:srgbClr val="000000"/>
      </a:dk1>
      <a:lt1>
        <a:srgbClr val="FFFFFF"/>
      </a:lt1>
      <a:dk2>
        <a:srgbClr val="C0C0C0"/>
      </a:dk2>
      <a:lt2>
        <a:srgbClr val="C0C0C0"/>
      </a:lt2>
      <a:accent1>
        <a:srgbClr val="DDDDDD"/>
      </a:accent1>
      <a:accent2>
        <a:srgbClr val="000000"/>
      </a:accent2>
      <a:accent3>
        <a:srgbClr val="FFFFFF"/>
      </a:accent3>
      <a:accent4>
        <a:srgbClr val="000000"/>
      </a:accent4>
      <a:accent5>
        <a:srgbClr val="EBEBEB"/>
      </a:accent5>
      <a:accent6>
        <a:srgbClr val="000000"/>
      </a:accent6>
      <a:hlink>
        <a:srgbClr val="00B200"/>
      </a:hlink>
      <a:folHlink>
        <a:srgbClr val="703DFF"/>
      </a:folHlink>
    </a:clrScheme>
    <a:fontScheme name="1_Crayon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200" b="1" i="0" u="none" strike="noStrike" cap="none" normalizeH="0" baseline="0" smtClean="0">
            <a:ln>
              <a:noFill/>
            </a:ln>
            <a:solidFill>
              <a:schemeClr val="tx1"/>
            </a:solidFill>
            <a:effectLst/>
            <a:latin typeface="Arial" charset="0"/>
          </a:defRPr>
        </a:defPPr>
      </a:lstStyle>
    </a:lnDef>
  </a:objectDefaults>
  <a:extraClrSchemeLst>
    <a:extraClrScheme>
      <a:clrScheme name="1_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1_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1_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1_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1_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1_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1_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1_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
      <a:clrScheme name="1_Crayons 9">
        <a:dk1>
          <a:srgbClr val="000000"/>
        </a:dk1>
        <a:lt1>
          <a:srgbClr val="FFFFFF"/>
        </a:lt1>
        <a:dk2>
          <a:srgbClr val="FF0000"/>
        </a:dk2>
        <a:lt2>
          <a:srgbClr val="FFB800"/>
        </a:lt2>
        <a:accent1>
          <a:srgbClr val="DDDDDD"/>
        </a:accent1>
        <a:accent2>
          <a:srgbClr val="000000"/>
        </a:accent2>
        <a:accent3>
          <a:srgbClr val="FFFFFF"/>
        </a:accent3>
        <a:accent4>
          <a:srgbClr val="000000"/>
        </a:accent4>
        <a:accent5>
          <a:srgbClr val="EBEBEB"/>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1_Crayons 10">
        <a:dk1>
          <a:srgbClr val="000000"/>
        </a:dk1>
        <a:lt1>
          <a:srgbClr val="FFFFFF"/>
        </a:lt1>
        <a:dk2>
          <a:srgbClr val="C0C0C0"/>
        </a:dk2>
        <a:lt2>
          <a:srgbClr val="C0C0C0"/>
        </a:lt2>
        <a:accent1>
          <a:srgbClr val="DDDDDD"/>
        </a:accent1>
        <a:accent2>
          <a:srgbClr val="000000"/>
        </a:accent2>
        <a:accent3>
          <a:srgbClr val="FFFFFF"/>
        </a:accent3>
        <a:accent4>
          <a:srgbClr val="000000"/>
        </a:accent4>
        <a:accent5>
          <a:srgbClr val="EBEBEB"/>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eople">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แม่แบบครบชุด2</Template>
  <TotalTime>205</TotalTime>
  <Words>456</Words>
  <Application>Microsoft Office PowerPoint</Application>
  <PresentationFormat>นำเสนอทางหน้าจอ (4:3)</PresentationFormat>
  <Paragraphs>87</Paragraphs>
  <Slides>14</Slides>
  <Notes>0</Notes>
  <HiddenSlides>0</HiddenSlides>
  <MMClips>0</MMClips>
  <ScaleCrop>false</ScaleCrop>
  <HeadingPairs>
    <vt:vector size="6" baseType="variant">
      <vt:variant>
        <vt:lpstr>ชุดรูปแบบ</vt:lpstr>
      </vt:variant>
      <vt:variant>
        <vt:i4>5</vt:i4>
      </vt:variant>
      <vt:variant>
        <vt:lpstr>เซิร์ฟเวอร์ OLE ฝังตัว</vt:lpstr>
      </vt:variant>
      <vt:variant>
        <vt:i4>1</vt:i4>
      </vt:variant>
      <vt:variant>
        <vt:lpstr>ชื่อเรื่องภาพนิ่ง</vt:lpstr>
      </vt:variant>
      <vt:variant>
        <vt:i4>14</vt:i4>
      </vt:variant>
    </vt:vector>
  </HeadingPairs>
  <TitlesOfParts>
    <vt:vector size="20" baseType="lpstr">
      <vt:lpstr>1_GD_BusPres_01_TP01136794 </vt:lpstr>
      <vt:lpstr>ภาพนิ่งตัวอย่างงานนำเสนอ</vt:lpstr>
      <vt:lpstr>Theme1-PTTEP</vt:lpstr>
      <vt:lpstr>1_Crayons</vt:lpstr>
      <vt:lpstr>People</vt:lpstr>
      <vt:lpstr>think-cell Slide</vt:lpstr>
      <vt:lpstr>ภาพนิ่ง 1</vt:lpstr>
      <vt:lpstr>What is a Project?</vt:lpstr>
      <vt:lpstr>ภาพนิ่ง 3</vt:lpstr>
      <vt:lpstr>Major Characteristics</vt:lpstr>
      <vt:lpstr>Project Life Cycle</vt:lpstr>
      <vt:lpstr>ภาพนิ่ง 6</vt:lpstr>
      <vt:lpstr>ภาพนิ่ง 7</vt:lpstr>
      <vt:lpstr>Project Management</vt:lpstr>
      <vt:lpstr>Importance of PMT</vt:lpstr>
      <vt:lpstr>Key Framework Elements</vt:lpstr>
      <vt:lpstr>Conclusion</vt:lpstr>
      <vt:lpstr>Modern Project Management </vt:lpstr>
      <vt:lpstr>ภาพนิ่ง 13</vt:lpstr>
      <vt:lpstr>ภาพนิ่ง 14</vt:lpstr>
    </vt:vector>
  </TitlesOfParts>
  <Company>PTT Exploration &amp; Production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dc:title>
  <dc:creator>Information Technology</dc:creator>
  <cp:lastModifiedBy>inc-atom01</cp:lastModifiedBy>
  <cp:revision>29</cp:revision>
  <dcterms:created xsi:type="dcterms:W3CDTF">2008-12-31T21:14:48Z</dcterms:created>
  <dcterms:modified xsi:type="dcterms:W3CDTF">2012-02-03T04:26:58Z</dcterms:modified>
</cp:coreProperties>
</file>