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7"/>
  </p:notesMasterIdLst>
  <p:handoutMasterIdLst>
    <p:handoutMasterId r:id="rId8"/>
  </p:handoutMasterIdLst>
  <p:sldIdLst>
    <p:sldId id="371" r:id="rId2"/>
    <p:sldId id="372" r:id="rId3"/>
    <p:sldId id="377" r:id="rId4"/>
    <p:sldId id="375" r:id="rId5"/>
    <p:sldId id="376" r:id="rId6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E6FE06"/>
    <a:srgbClr val="1EC5E6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644" autoAdjust="0"/>
    <p:restoredTop sz="94660"/>
  </p:normalViewPr>
  <p:slideViewPr>
    <p:cSldViewPr>
      <p:cViewPr>
        <p:scale>
          <a:sx n="75" d="100"/>
          <a:sy n="75" d="100"/>
        </p:scale>
        <p:origin x="-122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C0CFD7-4EDA-4855-B976-98FAFD196C13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11A9050-F34B-457A-8EB1-F005C458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C39C4B1-1C59-4FC7-BC15-E8D5E78E950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FC10E53-3AE2-49F4-A20D-5EE6EEBE28F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powerpointstyle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4"/>
              </a:rPr>
              <a:t>Free Powerpoint Templates</a:t>
            </a:r>
            <a:endParaRPr lang="fr-FR"/>
          </a:p>
        </p:txBody>
      </p:sp>
      <p:pic>
        <p:nvPicPr>
          <p:cNvPr id="1052" name="Picture 28" descr="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B64FCAFF-BC26-4CDF-A5FB-5C6B9E3A2DF5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</a:t>
            </a:r>
            <a:endParaRPr lang="th-TH" sz="3600" b="1" dirty="0">
              <a:solidFill>
                <a:srgbClr val="0000FF"/>
              </a:solidFill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Draw an arrow diagram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Analyze network giving EST, EFT, LST, LFT, FF and TF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Construct a resource profile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dirty="0"/>
              <a:t>Assuming that you only have 6 units of resource; reschedule the activities to fit the resource limitations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024" name="Group 72"/>
          <p:cNvGraphicFramePr>
            <a:graphicFrameLocks noGrp="1"/>
          </p:cNvGraphicFramePr>
          <p:nvPr>
            <p:ph type="tbl" idx="1"/>
          </p:nvPr>
        </p:nvGraphicFramePr>
        <p:xfrm>
          <a:off x="457200" y="441960"/>
          <a:ext cx="8229600" cy="466344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Activity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Follows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Duration (days)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Resource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6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13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-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15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18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3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E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8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4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F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17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G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C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10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0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H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D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12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I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D, E, F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7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J</a:t>
                      </a:r>
                      <a:endParaRPr kumimoji="0" lang="th-TH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B, E, G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15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ngsana New" pitchFamily="18" charset="-34"/>
                        </a:rPr>
                        <a:t>0</a:t>
                      </a:r>
                      <a:endParaRPr kumimoji="0" lang="th-T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43000" y="2286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0" y="1066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2286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8600" y="1066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2286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3352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91000" y="4343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29400" y="2286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229600" y="2286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5" idx="7"/>
            <a:endCxn id="6" idx="2"/>
          </p:cNvCxnSpPr>
          <p:nvPr/>
        </p:nvCxnSpPr>
        <p:spPr>
          <a:xfrm flipV="1">
            <a:off x="1468204" y="1257300"/>
            <a:ext cx="817796" cy="10844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  <a:endCxn id="8" idx="2"/>
          </p:cNvCxnSpPr>
          <p:nvPr/>
        </p:nvCxnSpPr>
        <p:spPr>
          <a:xfrm>
            <a:off x="2667000" y="12573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6"/>
            <a:endCxn id="7" idx="2"/>
          </p:cNvCxnSpPr>
          <p:nvPr/>
        </p:nvCxnSpPr>
        <p:spPr>
          <a:xfrm>
            <a:off x="1524000" y="2476500"/>
            <a:ext cx="2057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5"/>
            <a:endCxn id="7" idx="0"/>
          </p:cNvCxnSpPr>
          <p:nvPr/>
        </p:nvCxnSpPr>
        <p:spPr>
          <a:xfrm>
            <a:off x="2611204" y="1392004"/>
            <a:ext cx="1160696" cy="8939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5"/>
            <a:endCxn id="10" idx="1"/>
          </p:cNvCxnSpPr>
          <p:nvPr/>
        </p:nvCxnSpPr>
        <p:spPr>
          <a:xfrm>
            <a:off x="1468204" y="2611204"/>
            <a:ext cx="1254592" cy="7973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5"/>
            <a:endCxn id="9" idx="1"/>
          </p:cNvCxnSpPr>
          <p:nvPr/>
        </p:nvCxnSpPr>
        <p:spPr>
          <a:xfrm>
            <a:off x="4363804" y="1392004"/>
            <a:ext cx="797392" cy="94979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6"/>
            <a:endCxn id="9" idx="2"/>
          </p:cNvCxnSpPr>
          <p:nvPr/>
        </p:nvCxnSpPr>
        <p:spPr>
          <a:xfrm>
            <a:off x="3962400" y="24765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5"/>
            <a:endCxn id="11" idx="1"/>
          </p:cNvCxnSpPr>
          <p:nvPr/>
        </p:nvCxnSpPr>
        <p:spPr>
          <a:xfrm>
            <a:off x="2992204" y="3678004"/>
            <a:ext cx="1254592" cy="721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10" idx="6"/>
            <a:endCxn id="9" idx="4"/>
          </p:cNvCxnSpPr>
          <p:nvPr/>
        </p:nvCxnSpPr>
        <p:spPr>
          <a:xfrm flipV="1">
            <a:off x="3048000" y="2667000"/>
            <a:ext cx="2247900" cy="8763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stCxn id="8" idx="6"/>
            <a:endCxn id="12" idx="0"/>
          </p:cNvCxnSpPr>
          <p:nvPr/>
        </p:nvCxnSpPr>
        <p:spPr>
          <a:xfrm>
            <a:off x="4419600" y="1257300"/>
            <a:ext cx="2400300" cy="10287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6"/>
            <a:endCxn id="12" idx="2"/>
          </p:cNvCxnSpPr>
          <p:nvPr/>
        </p:nvCxnSpPr>
        <p:spPr>
          <a:xfrm>
            <a:off x="5486400" y="2476500"/>
            <a:ext cx="1143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11" idx="6"/>
            <a:endCxn id="12" idx="4"/>
          </p:cNvCxnSpPr>
          <p:nvPr/>
        </p:nvCxnSpPr>
        <p:spPr>
          <a:xfrm flipV="1">
            <a:off x="4572000" y="2667000"/>
            <a:ext cx="2247900" cy="1866900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6"/>
            <a:endCxn id="13" idx="2"/>
          </p:cNvCxnSpPr>
          <p:nvPr/>
        </p:nvCxnSpPr>
        <p:spPr>
          <a:xfrm>
            <a:off x="7010400" y="2476500"/>
            <a:ext cx="1219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7" idx="4"/>
            <a:endCxn id="11" idx="0"/>
          </p:cNvCxnSpPr>
          <p:nvPr/>
        </p:nvCxnSpPr>
        <p:spPr>
          <a:xfrm>
            <a:off x="3771900" y="2667000"/>
            <a:ext cx="609600" cy="16764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24000" y="16002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971800" y="8382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14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28800" y="3048000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352800" y="16764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429000" y="3200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352800" y="4050268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410200" y="92606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715000" y="21336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334000" y="4191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762000" y="990599"/>
          <a:ext cx="762000" cy="75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</a:tblGrid>
              <a:tr h="2387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3810000" y="1524000"/>
          <a:ext cx="762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</a:tblGrid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14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2133600" y="1524000"/>
          <a:ext cx="762000" cy="75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</a:tblGrid>
              <a:tr h="2387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13</a:t>
                      </a:r>
                      <a:endParaRPr lang="en-US" sz="105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25</a:t>
                      </a:r>
                      <a:endParaRPr lang="en-US" sz="105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12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3352800" y="304800"/>
          <a:ext cx="762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</a:tblGrid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28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867400" y="457200"/>
          <a:ext cx="762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</a:tblGrid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36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5943600" y="1524000"/>
          <a:ext cx="762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</a:tblGrid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39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1143000" y="3200400"/>
          <a:ext cx="762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</a:tblGrid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2590800" y="4267200"/>
          <a:ext cx="762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</a:tblGrid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5715000" y="3733800"/>
          <a:ext cx="762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</a:tblGrid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7162800" y="1676400"/>
          <a:ext cx="762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</a:tblGrid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4191000" y="2743200"/>
          <a:ext cx="762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</a:tblGrid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32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33</a:t>
                      </a:r>
                      <a:endParaRPr lang="en-US" sz="1000" dirty="0"/>
                    </a:p>
                  </a:txBody>
                  <a:tcPr/>
                </a:tc>
              </a:tr>
              <a:tr h="2387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</p:nvPr>
        </p:nvGraphicFramePr>
        <p:xfrm>
          <a:off x="457200" y="609600"/>
          <a:ext cx="8539480" cy="4831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E0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45836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5029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36576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22860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487680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137160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426720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89452" y="50292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257800" y="5410200"/>
            <a:ext cx="2819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81400" y="5410200"/>
            <a:ext cx="2133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81400" y="5105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791200" y="5410200"/>
            <a:ext cx="2971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1200" y="5105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344258" y="54102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5410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52800" y="5410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97182" y="5410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41564" y="5410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85946" y="5410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530328" y="5410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574710" y="5410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44196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" y="36576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2400" y="28194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52400" y="19812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200" y="1219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782" y="457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164068"/>
            <a:ext cx="135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422520" y="5715000"/>
            <a:ext cx="721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76400"/>
            <a:ext cx="9144000" cy="210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eople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People</Template>
  <TotalTime>813</TotalTime>
  <Words>200</Words>
  <Application>Microsoft Office PowerPoint</Application>
  <PresentationFormat>นำเสนอทางหน้าจอ (4:3)</PresentationFormat>
  <Paragraphs>151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People</vt:lpstr>
      <vt:lpstr>Example</vt:lpstr>
      <vt:lpstr>ภาพนิ่ง 2</vt:lpstr>
      <vt:lpstr>ภาพนิ่ง 3</vt:lpstr>
      <vt:lpstr>ภาพนิ่ง 4</vt:lpstr>
      <vt:lpstr>ภาพนิ่ง 5</vt:lpstr>
    </vt:vector>
  </TitlesOfParts>
  <Company>PTT Exploration &amp; Production Plc.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</dc:title>
  <dc:creator>Information Technology</dc:creator>
  <cp:lastModifiedBy>inc-atom01</cp:lastModifiedBy>
  <cp:revision>65</cp:revision>
  <dcterms:created xsi:type="dcterms:W3CDTF">2008-12-31T21:14:48Z</dcterms:created>
  <dcterms:modified xsi:type="dcterms:W3CDTF">2012-03-08T07:40:49Z</dcterms:modified>
</cp:coreProperties>
</file>